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Default Extension="vml" ContentType="application/vnd.openxmlformats-officedocument.vmlDrawing"/>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57" r:id="rId2"/>
    <p:sldId id="258" r:id="rId3"/>
    <p:sldId id="259" r:id="rId4"/>
    <p:sldId id="260" r:id="rId5"/>
    <p:sldId id="261" r:id="rId6"/>
    <p:sldId id="262" r:id="rId7"/>
    <p:sldId id="263" r:id="rId8"/>
    <p:sldId id="264" r:id="rId9"/>
    <p:sldId id="265" r:id="rId10"/>
    <p:sldId id="344" r:id="rId11"/>
    <p:sldId id="347" r:id="rId12"/>
    <p:sldId id="348" r:id="rId13"/>
    <p:sldId id="349" r:id="rId14"/>
    <p:sldId id="267" r:id="rId15"/>
    <p:sldId id="268" r:id="rId16"/>
    <p:sldId id="269" r:id="rId17"/>
    <p:sldId id="270" r:id="rId18"/>
    <p:sldId id="271" r:id="rId19"/>
    <p:sldId id="272" r:id="rId20"/>
    <p:sldId id="273" r:id="rId21"/>
    <p:sldId id="274" r:id="rId22"/>
    <p:sldId id="275" r:id="rId23"/>
    <p:sldId id="276"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7" r:id="rId58"/>
    <p:sldId id="316" r:id="rId59"/>
    <p:sldId id="318" r:id="rId60"/>
    <p:sldId id="319" r:id="rId61"/>
    <p:sldId id="320" r:id="rId62"/>
    <p:sldId id="322" r:id="rId63"/>
    <p:sldId id="323" r:id="rId64"/>
    <p:sldId id="324" r:id="rId65"/>
    <p:sldId id="325" r:id="rId66"/>
    <p:sldId id="326" r:id="rId67"/>
    <p:sldId id="327" r:id="rId68"/>
    <p:sldId id="328" r:id="rId69"/>
    <p:sldId id="329" r:id="rId70"/>
    <p:sldId id="330" r:id="rId71"/>
    <p:sldId id="331" r:id="rId72"/>
    <p:sldId id="332" r:id="rId7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image" Target="../media/image66.jpeg"/></Relationships>
</file>

<file path=ppt/diagrams/_rels/data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image" Target="../media/image84.jpeg"/><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0C16BE2-0B06-430A-9D1D-8CA25B3FDDF4}"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zh-CN" altLang="en-US"/>
        </a:p>
      </dgm:t>
    </dgm:pt>
    <dgm:pt modelId="{4D61419A-07E6-42BF-A2D3-6B3E41F43908}">
      <dgm:prSet phldrT="[文本]" custT="1"/>
      <dgm:spPr>
        <a:solidFill>
          <a:schemeClr val="tx2">
            <a:lumMod val="40000"/>
            <a:lumOff val="60000"/>
          </a:schemeClr>
        </a:solidFill>
      </dgm:spPr>
      <dgm:t>
        <a:bodyPr/>
        <a:lstStyle/>
        <a:p>
          <a:pPr algn="ctr"/>
          <a:r>
            <a:rPr lang="zh-CN" altLang="en-US" sz="3600" b="1" dirty="0" smtClean="0">
              <a:latin typeface="黑体" pitchFamily="49" charset="-122"/>
              <a:ea typeface="黑体" pitchFamily="49" charset="-122"/>
            </a:rPr>
            <a:t>使人“成为某一种人”</a:t>
          </a:r>
          <a:endParaRPr lang="zh-CN" altLang="en-US" sz="3600" b="1" dirty="0">
            <a:latin typeface="黑体" pitchFamily="49" charset="-122"/>
            <a:ea typeface="黑体" pitchFamily="49" charset="-122"/>
          </a:endParaRPr>
        </a:p>
      </dgm:t>
    </dgm:pt>
    <dgm:pt modelId="{017ECF97-8F9C-45A6-AF16-E1443CAE9D66}" type="parTrans" cxnId="{3295E633-B77D-4222-8FBA-4028FB8F8479}">
      <dgm:prSet/>
      <dgm:spPr/>
      <dgm:t>
        <a:bodyPr/>
        <a:lstStyle/>
        <a:p>
          <a:endParaRPr lang="zh-CN" altLang="en-US"/>
        </a:p>
      </dgm:t>
    </dgm:pt>
    <dgm:pt modelId="{239226D9-3C8A-403F-8A42-5629665B18F7}" type="sibTrans" cxnId="{3295E633-B77D-4222-8FBA-4028FB8F8479}">
      <dgm:prSet/>
      <dgm:spPr>
        <a:solidFill>
          <a:srgbClr val="FF0000">
            <a:alpha val="90000"/>
          </a:srgbClr>
        </a:solidFill>
      </dgm:spPr>
      <dgm:t>
        <a:bodyPr/>
        <a:lstStyle/>
        <a:p>
          <a:endParaRPr lang="zh-CN" altLang="en-US"/>
        </a:p>
      </dgm:t>
    </dgm:pt>
    <dgm:pt modelId="{8D01A2CE-837E-45B2-910D-1D09FCC0FDB3}">
      <dgm:prSet phldrT="[文本]" custT="1"/>
      <dgm:spPr>
        <a:solidFill>
          <a:schemeClr val="tx2">
            <a:lumMod val="20000"/>
            <a:lumOff val="80000"/>
          </a:schemeClr>
        </a:solidFill>
      </dgm:spPr>
      <dgm:t>
        <a:bodyPr/>
        <a:lstStyle/>
        <a:p>
          <a:pPr algn="just"/>
          <a:r>
            <a:rPr lang="zh-CN" altLang="en-US" sz="2800" b="1" dirty="0" smtClean="0">
              <a:solidFill>
                <a:srgbClr val="002060"/>
              </a:solidFill>
              <a:latin typeface="黑体" pitchFamily="49" charset="-122"/>
              <a:ea typeface="黑体" pitchFamily="49" charset="-122"/>
            </a:rPr>
            <a:t>就是讲授某一类理论、知识和技能，能够使学生成为社会所需要的某一种人</a:t>
          </a:r>
        </a:p>
      </dgm:t>
    </dgm:pt>
    <dgm:pt modelId="{E163746F-BF86-4963-818C-030C6024376B}" type="parTrans" cxnId="{FB2EE995-60C6-4CFD-8A0A-7CB75C93EB6C}">
      <dgm:prSet/>
      <dgm:spPr/>
      <dgm:t>
        <a:bodyPr/>
        <a:lstStyle/>
        <a:p>
          <a:endParaRPr lang="zh-CN" altLang="en-US"/>
        </a:p>
      </dgm:t>
    </dgm:pt>
    <dgm:pt modelId="{832DA070-B4C5-490F-9F6E-00569833755E}" type="sibTrans" cxnId="{FB2EE995-60C6-4CFD-8A0A-7CB75C93EB6C}">
      <dgm:prSet/>
      <dgm:spPr>
        <a:solidFill>
          <a:srgbClr val="FF0000">
            <a:alpha val="90000"/>
          </a:srgbClr>
        </a:solidFill>
      </dgm:spPr>
      <dgm:t>
        <a:bodyPr/>
        <a:lstStyle/>
        <a:p>
          <a:endParaRPr lang="zh-CN" altLang="en-US"/>
        </a:p>
      </dgm:t>
    </dgm:pt>
    <dgm:pt modelId="{807C69A9-987B-49E0-BFDE-77CD4D896A2A}">
      <dgm:prSet phldrT="[文本]" custT="1"/>
      <dgm:spPr>
        <a:solidFill>
          <a:srgbClr val="00B0F0"/>
        </a:solidFill>
      </dgm:spPr>
      <dgm:t>
        <a:bodyPr/>
        <a:lstStyle/>
        <a:p>
          <a:pPr algn="just"/>
          <a:r>
            <a:rPr lang="zh-CN" altLang="en-US" sz="2400" b="1" dirty="0" smtClean="0">
              <a:solidFill>
                <a:schemeClr val="accent5">
                  <a:lumMod val="10000"/>
                </a:schemeClr>
              </a:solidFill>
              <a:latin typeface="黑体" pitchFamily="49" charset="-122"/>
              <a:ea typeface="黑体" pitchFamily="49" charset="-122"/>
            </a:rPr>
            <a:t>学习这些学问的目的是使学生具备专业知识，成为具有特殊专门理论、知识和技能，能够胜任某一类工作，成为具有某种专业水平的合格人才。</a:t>
          </a:r>
          <a:endParaRPr lang="zh-CN" altLang="en-US" sz="2400" b="1" dirty="0">
            <a:solidFill>
              <a:schemeClr val="accent5">
                <a:lumMod val="10000"/>
              </a:schemeClr>
            </a:solidFill>
            <a:latin typeface="黑体" pitchFamily="49" charset="-122"/>
            <a:ea typeface="黑体" pitchFamily="49" charset="-122"/>
          </a:endParaRPr>
        </a:p>
      </dgm:t>
    </dgm:pt>
    <dgm:pt modelId="{0D395719-EC12-4A80-B92B-6B126E40F2EC}" type="parTrans" cxnId="{9F268C57-166C-4B0F-8CFB-64EBF34D9B1B}">
      <dgm:prSet/>
      <dgm:spPr/>
      <dgm:t>
        <a:bodyPr/>
        <a:lstStyle/>
        <a:p>
          <a:endParaRPr lang="zh-CN" altLang="en-US"/>
        </a:p>
      </dgm:t>
    </dgm:pt>
    <dgm:pt modelId="{EFB7FD9D-AECC-41C7-AF15-F8B494379245}" type="sibTrans" cxnId="{9F268C57-166C-4B0F-8CFB-64EBF34D9B1B}">
      <dgm:prSet/>
      <dgm:spPr/>
      <dgm:t>
        <a:bodyPr/>
        <a:lstStyle/>
        <a:p>
          <a:endParaRPr lang="zh-CN" altLang="en-US"/>
        </a:p>
      </dgm:t>
    </dgm:pt>
    <dgm:pt modelId="{4FE4A18A-0EAC-4746-B867-CBF030537B68}" type="pres">
      <dgm:prSet presAssocID="{60C16BE2-0B06-430A-9D1D-8CA25B3FDDF4}" presName="outerComposite" presStyleCnt="0">
        <dgm:presLayoutVars>
          <dgm:chMax val="5"/>
          <dgm:dir/>
          <dgm:resizeHandles val="exact"/>
        </dgm:presLayoutVars>
      </dgm:prSet>
      <dgm:spPr/>
      <dgm:t>
        <a:bodyPr/>
        <a:lstStyle/>
        <a:p>
          <a:endParaRPr lang="zh-CN" altLang="en-US"/>
        </a:p>
      </dgm:t>
    </dgm:pt>
    <dgm:pt modelId="{16454DB9-25E6-4292-A4B3-2EDDBEF678D2}" type="pres">
      <dgm:prSet presAssocID="{60C16BE2-0B06-430A-9D1D-8CA25B3FDDF4}" presName="dummyMaxCanvas" presStyleCnt="0">
        <dgm:presLayoutVars/>
      </dgm:prSet>
      <dgm:spPr/>
    </dgm:pt>
    <dgm:pt modelId="{B608CBD8-CCD7-4461-9FFE-25CB5A1FFD0D}" type="pres">
      <dgm:prSet presAssocID="{60C16BE2-0B06-430A-9D1D-8CA25B3FDDF4}" presName="ThreeNodes_1" presStyleLbl="node1" presStyleIdx="0" presStyleCnt="3" custLinFactNeighborX="1731" custLinFactNeighborY="-50087">
        <dgm:presLayoutVars>
          <dgm:bulletEnabled val="1"/>
        </dgm:presLayoutVars>
      </dgm:prSet>
      <dgm:spPr/>
      <dgm:t>
        <a:bodyPr/>
        <a:lstStyle/>
        <a:p>
          <a:endParaRPr lang="zh-CN" altLang="en-US"/>
        </a:p>
      </dgm:t>
    </dgm:pt>
    <dgm:pt modelId="{CA9138A0-0D36-4FAE-9481-047747341B1C}" type="pres">
      <dgm:prSet presAssocID="{60C16BE2-0B06-430A-9D1D-8CA25B3FDDF4}" presName="ThreeNodes_2" presStyleLbl="node1" presStyleIdx="1" presStyleCnt="3">
        <dgm:presLayoutVars>
          <dgm:bulletEnabled val="1"/>
        </dgm:presLayoutVars>
      </dgm:prSet>
      <dgm:spPr/>
      <dgm:t>
        <a:bodyPr/>
        <a:lstStyle/>
        <a:p>
          <a:endParaRPr lang="zh-CN" altLang="en-US"/>
        </a:p>
      </dgm:t>
    </dgm:pt>
    <dgm:pt modelId="{F281B81B-8F57-4EFD-B14E-3123BDF7F740}" type="pres">
      <dgm:prSet presAssocID="{60C16BE2-0B06-430A-9D1D-8CA25B3FDDF4}" presName="ThreeNodes_3" presStyleLbl="node1" presStyleIdx="2" presStyleCnt="3">
        <dgm:presLayoutVars>
          <dgm:bulletEnabled val="1"/>
        </dgm:presLayoutVars>
      </dgm:prSet>
      <dgm:spPr/>
      <dgm:t>
        <a:bodyPr/>
        <a:lstStyle/>
        <a:p>
          <a:endParaRPr lang="zh-CN" altLang="en-US"/>
        </a:p>
      </dgm:t>
    </dgm:pt>
    <dgm:pt modelId="{5731E26F-2024-423E-A19F-A425AF037C0A}" type="pres">
      <dgm:prSet presAssocID="{60C16BE2-0B06-430A-9D1D-8CA25B3FDDF4}" presName="ThreeConn_1-2" presStyleLbl="fgAccFollowNode1" presStyleIdx="0" presStyleCnt="2">
        <dgm:presLayoutVars>
          <dgm:bulletEnabled val="1"/>
        </dgm:presLayoutVars>
      </dgm:prSet>
      <dgm:spPr/>
      <dgm:t>
        <a:bodyPr/>
        <a:lstStyle/>
        <a:p>
          <a:endParaRPr lang="zh-CN" altLang="en-US"/>
        </a:p>
      </dgm:t>
    </dgm:pt>
    <dgm:pt modelId="{169C7A3A-7D50-434E-B6E7-6650581EF744}" type="pres">
      <dgm:prSet presAssocID="{60C16BE2-0B06-430A-9D1D-8CA25B3FDDF4}" presName="ThreeConn_2-3" presStyleLbl="fgAccFollowNode1" presStyleIdx="1" presStyleCnt="2">
        <dgm:presLayoutVars>
          <dgm:bulletEnabled val="1"/>
        </dgm:presLayoutVars>
      </dgm:prSet>
      <dgm:spPr/>
      <dgm:t>
        <a:bodyPr/>
        <a:lstStyle/>
        <a:p>
          <a:endParaRPr lang="zh-CN" altLang="en-US"/>
        </a:p>
      </dgm:t>
    </dgm:pt>
    <dgm:pt modelId="{7CD685F7-039D-4F99-A939-4BC7858D335B}" type="pres">
      <dgm:prSet presAssocID="{60C16BE2-0B06-430A-9D1D-8CA25B3FDDF4}" presName="ThreeNodes_1_text" presStyleLbl="node1" presStyleIdx="2" presStyleCnt="3">
        <dgm:presLayoutVars>
          <dgm:bulletEnabled val="1"/>
        </dgm:presLayoutVars>
      </dgm:prSet>
      <dgm:spPr/>
      <dgm:t>
        <a:bodyPr/>
        <a:lstStyle/>
        <a:p>
          <a:endParaRPr lang="zh-CN" altLang="en-US"/>
        </a:p>
      </dgm:t>
    </dgm:pt>
    <dgm:pt modelId="{ACD7E892-2E25-43EE-8320-4407D4B650EC}" type="pres">
      <dgm:prSet presAssocID="{60C16BE2-0B06-430A-9D1D-8CA25B3FDDF4}" presName="ThreeNodes_2_text" presStyleLbl="node1" presStyleIdx="2" presStyleCnt="3">
        <dgm:presLayoutVars>
          <dgm:bulletEnabled val="1"/>
        </dgm:presLayoutVars>
      </dgm:prSet>
      <dgm:spPr/>
      <dgm:t>
        <a:bodyPr/>
        <a:lstStyle/>
        <a:p>
          <a:endParaRPr lang="zh-CN" altLang="en-US"/>
        </a:p>
      </dgm:t>
    </dgm:pt>
    <dgm:pt modelId="{A2712DE5-2A42-4179-B6C9-40A82DFBD57D}" type="pres">
      <dgm:prSet presAssocID="{60C16BE2-0B06-430A-9D1D-8CA25B3FDDF4}" presName="ThreeNodes_3_text" presStyleLbl="node1" presStyleIdx="2" presStyleCnt="3">
        <dgm:presLayoutVars>
          <dgm:bulletEnabled val="1"/>
        </dgm:presLayoutVars>
      </dgm:prSet>
      <dgm:spPr/>
      <dgm:t>
        <a:bodyPr/>
        <a:lstStyle/>
        <a:p>
          <a:endParaRPr lang="zh-CN" altLang="en-US"/>
        </a:p>
      </dgm:t>
    </dgm:pt>
  </dgm:ptLst>
  <dgm:cxnLst>
    <dgm:cxn modelId="{41157AB0-5255-40A2-AD0D-0A1325012CD1}" type="presOf" srcId="{239226D9-3C8A-403F-8A42-5629665B18F7}" destId="{5731E26F-2024-423E-A19F-A425AF037C0A}" srcOrd="0" destOrd="0" presId="urn:microsoft.com/office/officeart/2005/8/layout/vProcess5"/>
    <dgm:cxn modelId="{7AC7220F-3ED3-4DBC-BFC1-E0B8F158D3D3}" type="presOf" srcId="{807C69A9-987B-49E0-BFDE-77CD4D896A2A}" destId="{A2712DE5-2A42-4179-B6C9-40A82DFBD57D}" srcOrd="1" destOrd="0" presId="urn:microsoft.com/office/officeart/2005/8/layout/vProcess5"/>
    <dgm:cxn modelId="{3295E633-B77D-4222-8FBA-4028FB8F8479}" srcId="{60C16BE2-0B06-430A-9D1D-8CA25B3FDDF4}" destId="{4D61419A-07E6-42BF-A2D3-6B3E41F43908}" srcOrd="0" destOrd="0" parTransId="{017ECF97-8F9C-45A6-AF16-E1443CAE9D66}" sibTransId="{239226D9-3C8A-403F-8A42-5629665B18F7}"/>
    <dgm:cxn modelId="{43DB4ECC-8A63-4A4A-932A-10CF1B891382}" type="presOf" srcId="{832DA070-B4C5-490F-9F6E-00569833755E}" destId="{169C7A3A-7D50-434E-B6E7-6650581EF744}" srcOrd="0" destOrd="0" presId="urn:microsoft.com/office/officeart/2005/8/layout/vProcess5"/>
    <dgm:cxn modelId="{D216B6C6-B458-4291-B0D5-571CB215FEB5}" type="presOf" srcId="{807C69A9-987B-49E0-BFDE-77CD4D896A2A}" destId="{F281B81B-8F57-4EFD-B14E-3123BDF7F740}" srcOrd="0" destOrd="0" presId="urn:microsoft.com/office/officeart/2005/8/layout/vProcess5"/>
    <dgm:cxn modelId="{A9B17456-2D1A-4FAB-A887-39ED5838B9E0}" type="presOf" srcId="{4D61419A-07E6-42BF-A2D3-6B3E41F43908}" destId="{7CD685F7-039D-4F99-A939-4BC7858D335B}" srcOrd="1" destOrd="0" presId="urn:microsoft.com/office/officeart/2005/8/layout/vProcess5"/>
    <dgm:cxn modelId="{FB2EE995-60C6-4CFD-8A0A-7CB75C93EB6C}" srcId="{60C16BE2-0B06-430A-9D1D-8CA25B3FDDF4}" destId="{8D01A2CE-837E-45B2-910D-1D09FCC0FDB3}" srcOrd="1" destOrd="0" parTransId="{E163746F-BF86-4963-818C-030C6024376B}" sibTransId="{832DA070-B4C5-490F-9F6E-00569833755E}"/>
    <dgm:cxn modelId="{9F268C57-166C-4B0F-8CFB-64EBF34D9B1B}" srcId="{60C16BE2-0B06-430A-9D1D-8CA25B3FDDF4}" destId="{807C69A9-987B-49E0-BFDE-77CD4D896A2A}" srcOrd="2" destOrd="0" parTransId="{0D395719-EC12-4A80-B92B-6B126E40F2EC}" sibTransId="{EFB7FD9D-AECC-41C7-AF15-F8B494379245}"/>
    <dgm:cxn modelId="{AA961D0C-CDC9-4C64-BA9D-4DC221C682D1}" type="presOf" srcId="{60C16BE2-0B06-430A-9D1D-8CA25B3FDDF4}" destId="{4FE4A18A-0EAC-4746-B867-CBF030537B68}" srcOrd="0" destOrd="0" presId="urn:microsoft.com/office/officeart/2005/8/layout/vProcess5"/>
    <dgm:cxn modelId="{65B20584-3888-4966-A880-F63B0E6B69A7}" type="presOf" srcId="{8D01A2CE-837E-45B2-910D-1D09FCC0FDB3}" destId="{CA9138A0-0D36-4FAE-9481-047747341B1C}" srcOrd="0" destOrd="0" presId="urn:microsoft.com/office/officeart/2005/8/layout/vProcess5"/>
    <dgm:cxn modelId="{66456DE2-E0C1-4559-B9BC-E2F4B8C92E27}" type="presOf" srcId="{4D61419A-07E6-42BF-A2D3-6B3E41F43908}" destId="{B608CBD8-CCD7-4461-9FFE-25CB5A1FFD0D}" srcOrd="0" destOrd="0" presId="urn:microsoft.com/office/officeart/2005/8/layout/vProcess5"/>
    <dgm:cxn modelId="{28DA508C-3930-4B81-A68F-D65E83AAD231}" type="presOf" srcId="{8D01A2CE-837E-45B2-910D-1D09FCC0FDB3}" destId="{ACD7E892-2E25-43EE-8320-4407D4B650EC}" srcOrd="1" destOrd="0" presId="urn:microsoft.com/office/officeart/2005/8/layout/vProcess5"/>
    <dgm:cxn modelId="{5DDE7010-6E83-4F46-90CF-C8BCF8CAF6BD}" type="presParOf" srcId="{4FE4A18A-0EAC-4746-B867-CBF030537B68}" destId="{16454DB9-25E6-4292-A4B3-2EDDBEF678D2}" srcOrd="0" destOrd="0" presId="urn:microsoft.com/office/officeart/2005/8/layout/vProcess5"/>
    <dgm:cxn modelId="{AC4A7C31-D708-4FA3-9661-3963CD3FD2D8}" type="presParOf" srcId="{4FE4A18A-0EAC-4746-B867-CBF030537B68}" destId="{B608CBD8-CCD7-4461-9FFE-25CB5A1FFD0D}" srcOrd="1" destOrd="0" presId="urn:microsoft.com/office/officeart/2005/8/layout/vProcess5"/>
    <dgm:cxn modelId="{2B9DFE00-7EE3-4D5C-B552-23B58AA3937A}" type="presParOf" srcId="{4FE4A18A-0EAC-4746-B867-CBF030537B68}" destId="{CA9138A0-0D36-4FAE-9481-047747341B1C}" srcOrd="2" destOrd="0" presId="urn:microsoft.com/office/officeart/2005/8/layout/vProcess5"/>
    <dgm:cxn modelId="{DD2C81ED-F344-47C6-96E3-5DF37A423E26}" type="presParOf" srcId="{4FE4A18A-0EAC-4746-B867-CBF030537B68}" destId="{F281B81B-8F57-4EFD-B14E-3123BDF7F740}" srcOrd="3" destOrd="0" presId="urn:microsoft.com/office/officeart/2005/8/layout/vProcess5"/>
    <dgm:cxn modelId="{F604AF2D-3126-41FD-9465-B8397DAD1020}" type="presParOf" srcId="{4FE4A18A-0EAC-4746-B867-CBF030537B68}" destId="{5731E26F-2024-423E-A19F-A425AF037C0A}" srcOrd="4" destOrd="0" presId="urn:microsoft.com/office/officeart/2005/8/layout/vProcess5"/>
    <dgm:cxn modelId="{B80AF2D8-C757-4008-8A4C-422529C4B2C6}" type="presParOf" srcId="{4FE4A18A-0EAC-4746-B867-CBF030537B68}" destId="{169C7A3A-7D50-434E-B6E7-6650581EF744}" srcOrd="5" destOrd="0" presId="urn:microsoft.com/office/officeart/2005/8/layout/vProcess5"/>
    <dgm:cxn modelId="{3286C762-13B5-4AE3-B906-407C13F1284E}" type="presParOf" srcId="{4FE4A18A-0EAC-4746-B867-CBF030537B68}" destId="{7CD685F7-039D-4F99-A939-4BC7858D335B}" srcOrd="6" destOrd="0" presId="urn:microsoft.com/office/officeart/2005/8/layout/vProcess5"/>
    <dgm:cxn modelId="{917ECCFD-E8F9-409C-BCCA-AE2D8E2AB6B2}" type="presParOf" srcId="{4FE4A18A-0EAC-4746-B867-CBF030537B68}" destId="{ACD7E892-2E25-43EE-8320-4407D4B650EC}" srcOrd="7" destOrd="0" presId="urn:microsoft.com/office/officeart/2005/8/layout/vProcess5"/>
    <dgm:cxn modelId="{DDD40D2A-183D-4FBB-A40C-0A51747150E5}" type="presParOf" srcId="{4FE4A18A-0EAC-4746-B867-CBF030537B68}" destId="{A2712DE5-2A42-4179-B6C9-40A82DFBD57D}" srcOrd="8"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5B27B5-8FA5-4188-8994-B1337268C42A}" type="doc">
      <dgm:prSet loTypeId="urn:microsoft.com/office/officeart/2005/8/layout/chevron1" loCatId="process" qsTypeId="urn:microsoft.com/office/officeart/2005/8/quickstyle/simple1" qsCatId="simple" csTypeId="urn:microsoft.com/office/officeart/2005/8/colors/accent0_2" csCatId="mainScheme" phldr="1"/>
      <dgm:spPr/>
    </dgm:pt>
    <dgm:pt modelId="{DF399BCC-3475-429A-A595-4EC9CB9A043F}">
      <dgm:prSet phldrT="[文本]" custT="1"/>
      <dgm:spPr>
        <a:solidFill>
          <a:schemeClr val="accent5">
            <a:lumMod val="90000"/>
          </a:schemeClr>
        </a:solidFill>
      </dgm:spPr>
      <dgm:t>
        <a:bodyPr/>
        <a:lstStyle/>
        <a:p>
          <a:pPr algn="l"/>
          <a:r>
            <a:rPr lang="zh-CN" altLang="en-US" sz="3600" b="1" dirty="0" smtClean="0">
              <a:latin typeface="黑体" pitchFamily="49" charset="-122"/>
              <a:ea typeface="黑体" pitchFamily="49" charset="-122"/>
            </a:rPr>
            <a:t>“使人</a:t>
          </a:r>
          <a:r>
            <a:rPr lang="zh-CN" altLang="en-US" sz="3600" b="1" u="sng" dirty="0" smtClean="0">
              <a:solidFill>
                <a:srgbClr val="FF0000"/>
              </a:solidFill>
              <a:latin typeface="黑体" pitchFamily="49" charset="-122"/>
              <a:ea typeface="黑体" pitchFamily="49" charset="-122"/>
            </a:rPr>
            <a:t>成为人</a:t>
          </a:r>
          <a:r>
            <a:rPr lang="zh-CN" altLang="en-US" sz="3600" b="1" dirty="0" smtClean="0">
              <a:latin typeface="黑体" pitchFamily="49" charset="-122"/>
              <a:ea typeface="黑体" pitchFamily="49" charset="-122"/>
            </a:rPr>
            <a:t>”</a:t>
          </a:r>
          <a:endParaRPr lang="zh-CN" altLang="en-US" sz="3600" b="1" dirty="0">
            <a:latin typeface="黑体" pitchFamily="49" charset="-122"/>
            <a:ea typeface="黑体" pitchFamily="49" charset="-122"/>
          </a:endParaRPr>
        </a:p>
      </dgm:t>
    </dgm:pt>
    <dgm:pt modelId="{8A59FEA8-BD7C-47E9-AF6C-C7BD59CE6F75}" type="parTrans" cxnId="{666321EC-2DB6-40BF-A993-9AA84FB40F99}">
      <dgm:prSet/>
      <dgm:spPr/>
      <dgm:t>
        <a:bodyPr/>
        <a:lstStyle/>
        <a:p>
          <a:endParaRPr lang="zh-CN" altLang="en-US"/>
        </a:p>
      </dgm:t>
    </dgm:pt>
    <dgm:pt modelId="{9AE3F069-446B-448F-9F39-BDBD58614D50}" type="sibTrans" cxnId="{666321EC-2DB6-40BF-A993-9AA84FB40F99}">
      <dgm:prSet/>
      <dgm:spPr/>
      <dgm:t>
        <a:bodyPr/>
        <a:lstStyle/>
        <a:p>
          <a:endParaRPr lang="zh-CN" altLang="en-US"/>
        </a:p>
      </dgm:t>
    </dgm:pt>
    <dgm:pt modelId="{E62CF3B8-2C65-49F9-B6ED-E8EDEC63DBE1}">
      <dgm:prSet/>
      <dgm:spPr>
        <a:solidFill>
          <a:srgbClr val="00B0F0"/>
        </a:solidFill>
      </dgm:spPr>
      <dgm:t>
        <a:bodyPr/>
        <a:lstStyle/>
        <a:p>
          <a:r>
            <a:rPr lang="zh-CN" b="1" dirty="0" smtClean="0">
              <a:latin typeface="黑体" pitchFamily="49" charset="-122"/>
              <a:ea typeface="黑体" pitchFamily="49" charset="-122"/>
            </a:rPr>
            <a:t>“使人</a:t>
          </a:r>
          <a:r>
            <a:rPr lang="zh-CN" b="1" u="sng" dirty="0" smtClean="0">
              <a:solidFill>
                <a:srgbClr val="FF0000"/>
              </a:solidFill>
              <a:latin typeface="黑体" pitchFamily="49" charset="-122"/>
              <a:ea typeface="黑体" pitchFamily="49" charset="-122"/>
            </a:rPr>
            <a:t>成为某一种人</a:t>
          </a:r>
          <a:r>
            <a:rPr lang="zh-CN" b="1" dirty="0" smtClean="0">
              <a:latin typeface="黑体" pitchFamily="49" charset="-122"/>
              <a:ea typeface="黑体" pitchFamily="49" charset="-122"/>
            </a:rPr>
            <a:t>”</a:t>
          </a:r>
          <a:endParaRPr lang="zh-CN" altLang="en-US" b="1" dirty="0">
            <a:latin typeface="黑体" pitchFamily="49" charset="-122"/>
            <a:ea typeface="黑体" pitchFamily="49" charset="-122"/>
          </a:endParaRPr>
        </a:p>
      </dgm:t>
    </dgm:pt>
    <dgm:pt modelId="{A912724C-77D6-4991-BB6F-72EA940FB5BA}" type="parTrans" cxnId="{86E1FBC9-27CF-42BA-908D-DD82F0BFA235}">
      <dgm:prSet/>
      <dgm:spPr/>
      <dgm:t>
        <a:bodyPr/>
        <a:lstStyle/>
        <a:p>
          <a:endParaRPr lang="zh-CN" altLang="en-US"/>
        </a:p>
      </dgm:t>
    </dgm:pt>
    <dgm:pt modelId="{B7BBCD7A-43D8-4530-8F7F-4BE783A97CD4}" type="sibTrans" cxnId="{86E1FBC9-27CF-42BA-908D-DD82F0BFA235}">
      <dgm:prSet/>
      <dgm:spPr/>
      <dgm:t>
        <a:bodyPr/>
        <a:lstStyle/>
        <a:p>
          <a:endParaRPr lang="zh-CN" altLang="en-US"/>
        </a:p>
      </dgm:t>
    </dgm:pt>
    <dgm:pt modelId="{C611C788-A775-4495-B91C-822AC237CB8D}" type="pres">
      <dgm:prSet presAssocID="{335B27B5-8FA5-4188-8994-B1337268C42A}" presName="Name0" presStyleCnt="0">
        <dgm:presLayoutVars>
          <dgm:dir/>
          <dgm:animLvl val="lvl"/>
          <dgm:resizeHandles val="exact"/>
        </dgm:presLayoutVars>
      </dgm:prSet>
      <dgm:spPr/>
    </dgm:pt>
    <dgm:pt modelId="{96FCC627-F369-4725-997C-FA22DD7E694F}" type="pres">
      <dgm:prSet presAssocID="{DF399BCC-3475-429A-A595-4EC9CB9A043F}" presName="parTxOnly" presStyleLbl="node1" presStyleIdx="0" presStyleCnt="2" custScaleX="112954">
        <dgm:presLayoutVars>
          <dgm:chMax val="0"/>
          <dgm:chPref val="0"/>
          <dgm:bulletEnabled val="1"/>
        </dgm:presLayoutVars>
      </dgm:prSet>
      <dgm:spPr/>
      <dgm:t>
        <a:bodyPr/>
        <a:lstStyle/>
        <a:p>
          <a:endParaRPr lang="zh-CN" altLang="en-US"/>
        </a:p>
      </dgm:t>
    </dgm:pt>
    <dgm:pt modelId="{B87A3759-E385-4B24-80BA-B1F1B3925A7D}" type="pres">
      <dgm:prSet presAssocID="{9AE3F069-446B-448F-9F39-BDBD58614D50}" presName="parTxOnlySpace" presStyleCnt="0"/>
      <dgm:spPr/>
    </dgm:pt>
    <dgm:pt modelId="{C85C4275-13EE-4570-9CD7-EE5EF138BA82}" type="pres">
      <dgm:prSet presAssocID="{E62CF3B8-2C65-49F9-B6ED-E8EDEC63DBE1}" presName="parTxOnly" presStyleLbl="node1" presStyleIdx="1" presStyleCnt="2" custLinFactNeighborX="-54201" custLinFactNeighborY="2413">
        <dgm:presLayoutVars>
          <dgm:chMax val="0"/>
          <dgm:chPref val="0"/>
          <dgm:bulletEnabled val="1"/>
        </dgm:presLayoutVars>
      </dgm:prSet>
      <dgm:spPr/>
      <dgm:t>
        <a:bodyPr/>
        <a:lstStyle/>
        <a:p>
          <a:endParaRPr lang="zh-CN" altLang="en-US"/>
        </a:p>
      </dgm:t>
    </dgm:pt>
  </dgm:ptLst>
  <dgm:cxnLst>
    <dgm:cxn modelId="{F84CB622-D692-45CE-95B4-163DE10F0AB7}" type="presOf" srcId="{E62CF3B8-2C65-49F9-B6ED-E8EDEC63DBE1}" destId="{C85C4275-13EE-4570-9CD7-EE5EF138BA82}" srcOrd="0" destOrd="0" presId="urn:microsoft.com/office/officeart/2005/8/layout/chevron1"/>
    <dgm:cxn modelId="{AD72317D-E970-40A1-83C0-D3B1BD14EBED}" type="presOf" srcId="{335B27B5-8FA5-4188-8994-B1337268C42A}" destId="{C611C788-A775-4495-B91C-822AC237CB8D}" srcOrd="0" destOrd="0" presId="urn:microsoft.com/office/officeart/2005/8/layout/chevron1"/>
    <dgm:cxn modelId="{666321EC-2DB6-40BF-A993-9AA84FB40F99}" srcId="{335B27B5-8FA5-4188-8994-B1337268C42A}" destId="{DF399BCC-3475-429A-A595-4EC9CB9A043F}" srcOrd="0" destOrd="0" parTransId="{8A59FEA8-BD7C-47E9-AF6C-C7BD59CE6F75}" sibTransId="{9AE3F069-446B-448F-9F39-BDBD58614D50}"/>
    <dgm:cxn modelId="{86E1FBC9-27CF-42BA-908D-DD82F0BFA235}" srcId="{335B27B5-8FA5-4188-8994-B1337268C42A}" destId="{E62CF3B8-2C65-49F9-B6ED-E8EDEC63DBE1}" srcOrd="1" destOrd="0" parTransId="{A912724C-77D6-4991-BB6F-72EA940FB5BA}" sibTransId="{B7BBCD7A-43D8-4530-8F7F-4BE783A97CD4}"/>
    <dgm:cxn modelId="{7D7B3151-DF3C-4693-838D-49DF8FFAA249}" type="presOf" srcId="{DF399BCC-3475-429A-A595-4EC9CB9A043F}" destId="{96FCC627-F369-4725-997C-FA22DD7E694F}" srcOrd="0" destOrd="0" presId="urn:microsoft.com/office/officeart/2005/8/layout/chevron1"/>
    <dgm:cxn modelId="{488372B5-75C0-407B-A81B-6F70F5E423F2}" type="presParOf" srcId="{C611C788-A775-4495-B91C-822AC237CB8D}" destId="{96FCC627-F369-4725-997C-FA22DD7E694F}" srcOrd="0" destOrd="0" presId="urn:microsoft.com/office/officeart/2005/8/layout/chevron1"/>
    <dgm:cxn modelId="{99CE50B5-6D4A-40F4-A0D6-93E8705D5337}" type="presParOf" srcId="{C611C788-A775-4495-B91C-822AC237CB8D}" destId="{B87A3759-E385-4B24-80BA-B1F1B3925A7D}" srcOrd="1" destOrd="0" presId="urn:microsoft.com/office/officeart/2005/8/layout/chevron1"/>
    <dgm:cxn modelId="{741728F7-6AC3-47E4-8660-2B6D79FC1696}" type="presParOf" srcId="{C611C788-A775-4495-B91C-822AC237CB8D}" destId="{C85C4275-13EE-4570-9CD7-EE5EF138BA82}" srcOrd="2" destOrd="0" presId="urn:microsoft.com/office/officeart/2005/8/layout/chevron1"/>
  </dgm:cxnLst>
  <dgm:bg>
    <a:noFill/>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B78663-3361-43EE-9992-DE175FD91A94}" type="doc">
      <dgm:prSet loTypeId="urn:microsoft.com/office/officeart/2005/8/layout/vList6" loCatId="list" qsTypeId="urn:microsoft.com/office/officeart/2005/8/quickstyle/3d4" qsCatId="3D" csTypeId="urn:microsoft.com/office/officeart/2005/8/colors/accent2_1" csCatId="accent2" phldr="1"/>
      <dgm:spPr/>
      <dgm:t>
        <a:bodyPr/>
        <a:lstStyle/>
        <a:p>
          <a:endParaRPr lang="zh-CN" altLang="en-US"/>
        </a:p>
      </dgm:t>
    </dgm:pt>
    <dgm:pt modelId="{95288C3E-CFF2-43DB-A08C-E6EB59868CF7}">
      <dgm:prSet phldrT="[文本]" custT="1"/>
      <dgm:spPr>
        <a:xfrm rot="5400000">
          <a:off x="-118813" y="118813"/>
          <a:ext cx="792087" cy="554461"/>
        </a:xfrm>
        <a:solidFill>
          <a:srgbClr val="C0504D">
            <a:lumMod val="60000"/>
            <a:lumOff val="40000"/>
          </a:srgbClr>
        </a:solidFill>
        <a:ln w="9525" cap="flat" cmpd="sng" algn="ctr">
          <a:solidFill>
            <a:srgbClr val="C0504D">
              <a:shade val="80000"/>
              <a:hueOff val="0"/>
              <a:satOff val="0"/>
              <a:lumOff val="0"/>
              <a:alphaOff val="0"/>
            </a:srgbClr>
          </a:solidFill>
          <a:prstDash val="solid"/>
        </a:ln>
        <a:effectLst/>
        <a:scene3d>
          <a:camera prst="orthographicFront"/>
          <a:lightRig rig="chilly" dir="t"/>
        </a:scene3d>
        <a:sp3d prstMaterial="translucentPowder">
          <a:bevelT w="127000" h="25400" prst="softRound"/>
        </a:sp3d>
      </dgm:spPr>
      <dgm:t>
        <a:bodyPr/>
        <a:lstStyle/>
        <a:p>
          <a:r>
            <a:rPr lang="zh-CN" altLang="zh-CN" sz="2000" b="1" dirty="0" smtClean="0">
              <a:solidFill>
                <a:schemeClr val="tx2">
                  <a:lumMod val="50000"/>
                </a:schemeClr>
              </a:solidFill>
              <a:effectLst>
                <a:outerShdw blurRad="38100" dist="38100" dir="2700000" algn="tl">
                  <a:srgbClr val="C0C0C0"/>
                </a:outerShdw>
              </a:effectLst>
              <a:latin typeface="黑体" pitchFamily="49" charset="-122"/>
              <a:ea typeface="黑体" pitchFamily="49" charset="-122"/>
            </a:rPr>
            <a:t>（一）</a:t>
          </a:r>
          <a:endParaRPr lang="zh-CN" altLang="en-US" sz="2000" b="1" dirty="0">
            <a:solidFill>
              <a:schemeClr val="tx2">
                <a:lumMod val="50000"/>
              </a:schemeClr>
            </a:solidFill>
            <a:latin typeface="Calibri"/>
            <a:ea typeface="宋体"/>
            <a:cs typeface="+mn-cs"/>
          </a:endParaRPr>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a:xfrm rot="5400000">
          <a:off x="2377810" y="-1823348"/>
          <a:ext cx="514857" cy="4161554"/>
        </a:xfrm>
        <a:solidFill>
          <a:srgbClr val="C0504D">
            <a:alpha val="90000"/>
            <a:tint val="40000"/>
            <a:hueOff val="0"/>
            <a:satOff val="0"/>
            <a:lumOff val="0"/>
            <a:alphaOff val="0"/>
          </a:srgbClr>
        </a:solidFill>
        <a:ln w="9525" cap="flat" cmpd="sng" algn="ctr">
          <a:solidFill>
            <a:srgbClr val="C0504D">
              <a:hueOff val="0"/>
              <a:satOff val="0"/>
              <a:lumOff val="0"/>
              <a:alphaOff val="0"/>
            </a:srgbClr>
          </a:solidFill>
          <a:prstDash val="solid"/>
        </a:ln>
        <a:effectLst/>
        <a:scene3d>
          <a:camera prst="orthographicFront"/>
          <a:lightRig rig="chilly" dir="t"/>
        </a:scene3d>
        <a:sp3d prstMaterial="dkEdge">
          <a:bevelT w="25400" h="6350" prst="softRound"/>
          <a:bevelB w="0" h="0" prst="convex"/>
        </a:sp3d>
      </dgm:spPr>
      <dgm:t>
        <a:bodyPr/>
        <a:lstStyle/>
        <a:p>
          <a:r>
            <a:rPr lang="zh-CN" sz="2800" b="1" dirty="0" smtClean="0">
              <a:solidFill>
                <a:schemeClr val="tx2">
                  <a:lumMod val="50000"/>
                </a:schemeClr>
              </a:solidFill>
              <a:latin typeface="黑体" pitchFamily="49" charset="-122"/>
              <a:ea typeface="黑体" pitchFamily="49" charset="-122"/>
            </a:rPr>
            <a:t>大学及其</a:t>
          </a:r>
          <a:r>
            <a:rPr lang="zh-CN" altLang="en-US" sz="2800" b="1" dirty="0" smtClean="0">
              <a:solidFill>
                <a:schemeClr val="tx2">
                  <a:lumMod val="50000"/>
                </a:schemeClr>
              </a:solidFill>
              <a:latin typeface="黑体" pitchFamily="49" charset="-122"/>
              <a:ea typeface="黑体" pitchFamily="49" charset="-122"/>
            </a:rPr>
            <a:t>教育</a:t>
          </a:r>
          <a:r>
            <a:rPr lang="zh-CN" sz="2800" b="1" dirty="0" smtClean="0">
              <a:solidFill>
                <a:schemeClr val="tx2">
                  <a:lumMod val="50000"/>
                </a:schemeClr>
              </a:solidFill>
              <a:latin typeface="黑体" pitchFamily="49" charset="-122"/>
              <a:ea typeface="黑体" pitchFamily="49" charset="-122"/>
            </a:rPr>
            <a:t>目的</a:t>
          </a:r>
          <a:endParaRPr lang="zh-CN" altLang="en-US" sz="2800" dirty="0">
            <a:solidFill>
              <a:schemeClr val="tx2">
                <a:lumMod val="50000"/>
              </a:schemeClr>
            </a:solidFill>
            <a:effectLst>
              <a:outerShdw blurRad="38100" dist="38100" dir="2700000" algn="tl">
                <a:srgbClr val="000000">
                  <a:alpha val="43137"/>
                </a:srgbClr>
              </a:outerShdw>
            </a:effectLst>
            <a:latin typeface="黑体" pitchFamily="49" charset="-122"/>
            <a:ea typeface="黑体" pitchFamily="49" charset="-122"/>
            <a:cs typeface="+mn-cs"/>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5D7C9D54-3205-4334-BC13-8D1C5AC9D8A6}" type="pres">
      <dgm:prSet presAssocID="{CDB78663-3361-43EE-9992-DE175FD91A94}" presName="Name0" presStyleCnt="0">
        <dgm:presLayoutVars>
          <dgm:dir/>
          <dgm:animLvl val="lvl"/>
          <dgm:resizeHandles/>
        </dgm:presLayoutVars>
      </dgm:prSet>
      <dgm:spPr/>
      <dgm:t>
        <a:bodyPr/>
        <a:lstStyle/>
        <a:p>
          <a:endParaRPr lang="zh-CN" altLang="en-US"/>
        </a:p>
      </dgm:t>
    </dgm:pt>
    <dgm:pt modelId="{980FB1ED-A200-4357-AD02-27E66BDEF1E0}" type="pres">
      <dgm:prSet presAssocID="{95288C3E-CFF2-43DB-A08C-E6EB59868CF7}" presName="linNode" presStyleCnt="0"/>
      <dgm:spPr/>
    </dgm:pt>
    <dgm:pt modelId="{E3F73023-3D93-42B1-92BB-01A2C52AA323}" type="pres">
      <dgm:prSet presAssocID="{95288C3E-CFF2-43DB-A08C-E6EB59868CF7}" presName="parentShp" presStyleLbl="node1" presStyleIdx="0" presStyleCnt="1" custScaleX="51899" custScaleY="45455">
        <dgm:presLayoutVars>
          <dgm:bulletEnabled val="1"/>
        </dgm:presLayoutVars>
      </dgm:prSet>
      <dgm:spPr>
        <a:prstGeom prst="chevron">
          <a:avLst/>
        </a:prstGeom>
      </dgm:spPr>
      <dgm:t>
        <a:bodyPr/>
        <a:lstStyle/>
        <a:p>
          <a:endParaRPr lang="zh-CN" altLang="en-US"/>
        </a:p>
      </dgm:t>
    </dgm:pt>
    <dgm:pt modelId="{3E50DD2A-36FC-4A7D-A56D-C6333C5AFE27}" type="pres">
      <dgm:prSet presAssocID="{95288C3E-CFF2-43DB-A08C-E6EB59868CF7}" presName="childShp" presStyleLbl="bgAccFollowNode1" presStyleIdx="0" presStyleCnt="1" custScaleY="63699">
        <dgm:presLayoutVars>
          <dgm:bulletEnabled val="1"/>
        </dgm:presLayoutVars>
      </dgm:prSet>
      <dgm:spPr>
        <a:prstGeom prst="round2SameRect">
          <a:avLst/>
        </a:prstGeom>
      </dgm:spPr>
      <dgm:t>
        <a:bodyPr/>
        <a:lstStyle/>
        <a:p>
          <a:endParaRPr lang="zh-CN" altLang="en-US"/>
        </a:p>
      </dgm:t>
    </dgm:pt>
  </dgm:ptLst>
  <dgm:cxnLst>
    <dgm:cxn modelId="{93B71177-0508-4A2E-B91E-B39EA4CF0A47}" type="presOf" srcId="{729DE3EF-E670-4C0C-B750-3193656B522C}" destId="{3E50DD2A-36FC-4A7D-A56D-C6333C5AFE27}" srcOrd="0" destOrd="0" presId="urn:microsoft.com/office/officeart/2005/8/layout/vList6"/>
    <dgm:cxn modelId="{309FCEDA-94F3-4257-AB1F-0A6761A0E5E6}" srcId="{CDB78663-3361-43EE-9992-DE175FD91A94}" destId="{95288C3E-CFF2-43DB-A08C-E6EB59868CF7}" srcOrd="0" destOrd="0" parTransId="{EDF7A964-D71B-4352-A003-656538D6BE21}" sibTransId="{B87CED5C-AA7D-4B26-A82F-598F8A7C09A3}"/>
    <dgm:cxn modelId="{812C5472-6D15-44F2-866B-E2FD02CC5E45}" type="presOf" srcId="{CDB78663-3361-43EE-9992-DE175FD91A94}" destId="{5D7C9D54-3205-4334-BC13-8D1C5AC9D8A6}" srcOrd="0" destOrd="0" presId="urn:microsoft.com/office/officeart/2005/8/layout/vList6"/>
    <dgm:cxn modelId="{1ACB85EF-2123-4945-9800-ADD8423245CA}" srcId="{95288C3E-CFF2-43DB-A08C-E6EB59868CF7}" destId="{729DE3EF-E670-4C0C-B750-3193656B522C}" srcOrd="0" destOrd="0" parTransId="{90D1CF48-7D90-4710-AA49-AD14ABC82541}" sibTransId="{17729A39-469B-4DEA-A98E-E76FB97CE5F0}"/>
    <dgm:cxn modelId="{F3C94414-C7CA-4327-916B-80EE5703CC25}" type="presOf" srcId="{95288C3E-CFF2-43DB-A08C-E6EB59868CF7}" destId="{E3F73023-3D93-42B1-92BB-01A2C52AA323}" srcOrd="0" destOrd="0" presId="urn:microsoft.com/office/officeart/2005/8/layout/vList6"/>
    <dgm:cxn modelId="{48A5A86C-3EAF-4DDF-BB7D-0F3A464AB949}" type="presParOf" srcId="{5D7C9D54-3205-4334-BC13-8D1C5AC9D8A6}" destId="{980FB1ED-A200-4357-AD02-27E66BDEF1E0}" srcOrd="0" destOrd="0" presId="urn:microsoft.com/office/officeart/2005/8/layout/vList6"/>
    <dgm:cxn modelId="{998BB6EE-D99E-4F21-8391-47147676CFAB}" type="presParOf" srcId="{980FB1ED-A200-4357-AD02-27E66BDEF1E0}" destId="{E3F73023-3D93-42B1-92BB-01A2C52AA323}" srcOrd="0" destOrd="0" presId="urn:microsoft.com/office/officeart/2005/8/layout/vList6"/>
    <dgm:cxn modelId="{11F4FD07-2BFA-44DF-9F68-7186B594BFEB}" type="presParOf" srcId="{980FB1ED-A200-4357-AD02-27E66BDEF1E0}" destId="{3E50DD2A-36FC-4A7D-A56D-C6333C5AFE27}" srcOrd="1" destOrd="0" presId="urn:microsoft.com/office/officeart/2005/8/layout/vList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D6813B-43AC-4277-B33E-4755BF4D1CEF}" type="doc">
      <dgm:prSet loTypeId="urn:microsoft.com/office/officeart/2005/8/layout/vList3" loCatId="list" qsTypeId="urn:microsoft.com/office/officeart/2005/8/quickstyle/simple1#1" qsCatId="simple" csTypeId="urn:microsoft.com/office/officeart/2005/8/colors/accent1_2#1" csCatId="accent1" phldr="1"/>
      <dgm:spPr/>
      <dgm:t>
        <a:bodyPr/>
        <a:lstStyle/>
        <a:p>
          <a:endParaRPr lang="zh-CN" altLang="en-US"/>
        </a:p>
      </dgm:t>
    </dgm:pt>
    <dgm:pt modelId="{53892A20-BACB-4BD4-8DD4-429624053197}">
      <dgm:prSet custT="1"/>
      <dgm:spPr>
        <a:solidFill>
          <a:srgbClr val="00B050"/>
        </a:solidFill>
      </dgm:spPr>
      <dgm:t>
        <a:bodyPr/>
        <a:lstStyle/>
        <a:p>
          <a:pPr rtl="0"/>
          <a:r>
            <a:rPr lang="en-US" sz="2400" b="1" dirty="0" smtClean="0">
              <a:latin typeface="黑体" pitchFamily="49" charset="-122"/>
              <a:ea typeface="黑体" pitchFamily="49" charset="-122"/>
            </a:rPr>
            <a:t>《</a:t>
          </a:r>
          <a:r>
            <a:rPr lang="zh-CN" sz="2400" b="1" dirty="0" smtClean="0">
              <a:latin typeface="黑体" pitchFamily="49" charset="-122"/>
              <a:ea typeface="黑体" pitchFamily="49" charset="-122"/>
            </a:rPr>
            <a:t>简明不列颠百科全书</a:t>
          </a:r>
          <a:r>
            <a:rPr lang="en-US" sz="2400" b="1" dirty="0" smtClean="0">
              <a:latin typeface="黑体" pitchFamily="49" charset="-122"/>
              <a:ea typeface="黑体" pitchFamily="49" charset="-122"/>
            </a:rPr>
            <a:t>》</a:t>
          </a:r>
          <a:r>
            <a:rPr lang="zh-CN" sz="2400" b="1" dirty="0" smtClean="0">
              <a:latin typeface="黑体" pitchFamily="49" charset="-122"/>
              <a:ea typeface="黑体" pitchFamily="49" charset="-122"/>
            </a:rPr>
            <a:t>：“高等学府，通常包括一所文理学院、研究生院和专业学院，并有权授予各个学科领域的学位。”</a:t>
          </a:r>
          <a:endParaRPr lang="en-US" sz="2400" b="1" dirty="0">
            <a:latin typeface="黑体" pitchFamily="49" charset="-122"/>
            <a:ea typeface="黑体" pitchFamily="49" charset="-122"/>
          </a:endParaRPr>
        </a:p>
      </dgm:t>
    </dgm:pt>
    <dgm:pt modelId="{5184B14E-D6BC-45AC-9D04-3EE22CD30A77}" type="parTrans" cxnId="{E119ACAA-27FA-49B2-A824-4FEBDB11AE69}">
      <dgm:prSet/>
      <dgm:spPr/>
      <dgm:t>
        <a:bodyPr/>
        <a:lstStyle/>
        <a:p>
          <a:endParaRPr lang="zh-CN" altLang="en-US"/>
        </a:p>
      </dgm:t>
    </dgm:pt>
    <dgm:pt modelId="{28870B1D-2AFE-4A5B-A01E-C6A09AB7722C}" type="sibTrans" cxnId="{E119ACAA-27FA-49B2-A824-4FEBDB11AE69}">
      <dgm:prSet/>
      <dgm:spPr/>
      <dgm:t>
        <a:bodyPr/>
        <a:lstStyle/>
        <a:p>
          <a:endParaRPr lang="zh-CN" altLang="en-US"/>
        </a:p>
      </dgm:t>
    </dgm:pt>
    <dgm:pt modelId="{4C86B115-3784-4124-A64E-3C5D7461A9A2}">
      <dgm:prSet custT="1"/>
      <dgm:spPr>
        <a:solidFill>
          <a:schemeClr val="tx2">
            <a:lumMod val="75000"/>
          </a:schemeClr>
        </a:solidFill>
      </dgm:spPr>
      <dgm:t>
        <a:bodyPr/>
        <a:lstStyle/>
        <a:p>
          <a:pPr algn="l" rtl="0"/>
          <a:r>
            <a:rPr lang="en-US" altLang="zh-CN" sz="2400" b="1" dirty="0" smtClean="0">
              <a:solidFill>
                <a:schemeClr val="bg1">
                  <a:lumMod val="95000"/>
                </a:schemeClr>
              </a:solidFill>
              <a:latin typeface="黑体" pitchFamily="49" charset="-122"/>
              <a:ea typeface="黑体" pitchFamily="49" charset="-122"/>
            </a:rPr>
            <a:t>《</a:t>
          </a:r>
          <a:r>
            <a:rPr lang="zh-CN" altLang="en-US" sz="2400" b="1" dirty="0" smtClean="0">
              <a:solidFill>
                <a:schemeClr val="bg1">
                  <a:lumMod val="95000"/>
                </a:schemeClr>
              </a:solidFill>
              <a:latin typeface="黑体" pitchFamily="49" charset="-122"/>
              <a:ea typeface="黑体" pitchFamily="49" charset="-122"/>
            </a:rPr>
            <a:t>现代汉语词典</a:t>
          </a:r>
          <a:r>
            <a:rPr lang="en-US" altLang="zh-CN" sz="2400" b="1" dirty="0" smtClean="0">
              <a:solidFill>
                <a:schemeClr val="bg1">
                  <a:lumMod val="95000"/>
                </a:schemeClr>
              </a:solidFill>
              <a:latin typeface="黑体" pitchFamily="49" charset="-122"/>
              <a:ea typeface="黑体" pitchFamily="49" charset="-122"/>
            </a:rPr>
            <a:t>》</a:t>
          </a:r>
          <a:r>
            <a:rPr lang="zh-CN" altLang="en-US" sz="2400" b="1" dirty="0" smtClean="0">
              <a:solidFill>
                <a:schemeClr val="bg1">
                  <a:lumMod val="95000"/>
                </a:schemeClr>
              </a:solidFill>
              <a:latin typeface="黑体" pitchFamily="49" charset="-122"/>
              <a:ea typeface="黑体" pitchFamily="49" charset="-122"/>
            </a:rPr>
            <a:t>：大学是实施高等教育的学校的一种，包括综合大学和专科大学、学院。</a:t>
          </a:r>
          <a:endParaRPr lang="zh-CN" sz="2400" b="1" dirty="0">
            <a:solidFill>
              <a:schemeClr val="bg1">
                <a:lumMod val="95000"/>
              </a:schemeClr>
            </a:solidFill>
            <a:latin typeface="宋体" panose="02010600030101010101" pitchFamily="2" charset="-122"/>
            <a:ea typeface="宋体" panose="02010600030101010101" pitchFamily="2" charset="-122"/>
          </a:endParaRPr>
        </a:p>
      </dgm:t>
    </dgm:pt>
    <dgm:pt modelId="{7C9551B9-4B25-415F-B9EB-D939AD7DFE5C}" type="parTrans" cxnId="{730DCCC0-8D66-41B5-95BD-F05734BF8389}">
      <dgm:prSet/>
      <dgm:spPr/>
      <dgm:t>
        <a:bodyPr/>
        <a:lstStyle/>
        <a:p>
          <a:endParaRPr lang="zh-CN" altLang="en-US"/>
        </a:p>
      </dgm:t>
    </dgm:pt>
    <dgm:pt modelId="{720A8EF8-039C-47E9-AC37-AB406EA04D4A}" type="sibTrans" cxnId="{730DCCC0-8D66-41B5-95BD-F05734BF8389}">
      <dgm:prSet/>
      <dgm:spPr/>
      <dgm:t>
        <a:bodyPr/>
        <a:lstStyle/>
        <a:p>
          <a:endParaRPr lang="zh-CN" altLang="en-US"/>
        </a:p>
      </dgm:t>
    </dgm:pt>
    <dgm:pt modelId="{31567EB1-77FC-4002-941D-F0C66C03DC36}" type="pres">
      <dgm:prSet presAssocID="{06D6813B-43AC-4277-B33E-4755BF4D1CEF}" presName="linearFlow" presStyleCnt="0">
        <dgm:presLayoutVars>
          <dgm:dir/>
          <dgm:resizeHandles val="exact"/>
        </dgm:presLayoutVars>
      </dgm:prSet>
      <dgm:spPr/>
      <dgm:t>
        <a:bodyPr/>
        <a:lstStyle/>
        <a:p>
          <a:endParaRPr lang="zh-CN" altLang="en-US"/>
        </a:p>
      </dgm:t>
    </dgm:pt>
    <dgm:pt modelId="{97AC728D-3F62-46D9-9BEF-59E3B0727981}" type="pres">
      <dgm:prSet presAssocID="{53892A20-BACB-4BD4-8DD4-429624053197}" presName="composite" presStyleCnt="0"/>
      <dgm:spPr/>
    </dgm:pt>
    <dgm:pt modelId="{4BBAFD9A-714F-4974-B3DD-8A17754BBD16}" type="pres">
      <dgm:prSet presAssocID="{53892A20-BACB-4BD4-8DD4-429624053197}" presName="imgShp" presStyleLbl="fgImgPlace1" presStyleIdx="0" presStyleCnt="2" custLinFactNeighborX="-81439" custLinFactNeighborY="-1147"/>
      <dgm:spPr>
        <a:blipFill rotWithShape="0">
          <a:blip xmlns:r="http://schemas.openxmlformats.org/officeDocument/2006/relationships" r:embed="rId1"/>
          <a:stretch>
            <a:fillRect/>
          </a:stretch>
        </a:blipFill>
      </dgm:spPr>
    </dgm:pt>
    <dgm:pt modelId="{EF666A79-E889-4EAD-AD2D-42976EA8EA2B}" type="pres">
      <dgm:prSet presAssocID="{53892A20-BACB-4BD4-8DD4-429624053197}" presName="txShp" presStyleLbl="node1" presStyleIdx="0" presStyleCnt="2" custScaleX="135400" custScaleY="93686" custLinFactNeighborX="3367" custLinFactNeighborY="-3441">
        <dgm:presLayoutVars>
          <dgm:bulletEnabled val="1"/>
        </dgm:presLayoutVars>
      </dgm:prSet>
      <dgm:spPr/>
      <dgm:t>
        <a:bodyPr/>
        <a:lstStyle/>
        <a:p>
          <a:endParaRPr lang="zh-CN" altLang="en-US"/>
        </a:p>
      </dgm:t>
    </dgm:pt>
    <dgm:pt modelId="{52367BCB-7F0D-4234-A7B2-CF81AC5695C0}" type="pres">
      <dgm:prSet presAssocID="{28870B1D-2AFE-4A5B-A01E-C6A09AB7722C}" presName="spacing" presStyleCnt="0"/>
      <dgm:spPr/>
    </dgm:pt>
    <dgm:pt modelId="{AF743BD1-0632-476D-B334-B14E3AB1F478}" type="pres">
      <dgm:prSet presAssocID="{4C86B115-3784-4124-A64E-3C5D7461A9A2}" presName="composite" presStyleCnt="0"/>
      <dgm:spPr/>
    </dgm:pt>
    <dgm:pt modelId="{4D9D1020-5C4E-4DD8-857A-B138924E8CE4}" type="pres">
      <dgm:prSet presAssocID="{4C86B115-3784-4124-A64E-3C5D7461A9A2}" presName="imgShp" presStyleLbl="fgImgPlace1" presStyleIdx="1" presStyleCnt="2" custLinFactNeighborX="-40793" custLinFactNeighborY="-15561"/>
      <dgm:spPr>
        <a:blipFill rotWithShape="0">
          <a:blip xmlns:r="http://schemas.openxmlformats.org/officeDocument/2006/relationships" r:embed="rId2"/>
          <a:stretch>
            <a:fillRect/>
          </a:stretch>
        </a:blipFill>
      </dgm:spPr>
      <dgm:t>
        <a:bodyPr/>
        <a:lstStyle/>
        <a:p>
          <a:endParaRPr lang="zh-CN" altLang="en-US"/>
        </a:p>
      </dgm:t>
    </dgm:pt>
    <dgm:pt modelId="{BD9317CC-F571-40E9-9CF5-BFE2D7C22437}" type="pres">
      <dgm:prSet presAssocID="{4C86B115-3784-4124-A64E-3C5D7461A9A2}" presName="txShp" presStyleLbl="node1" presStyleIdx="1" presStyleCnt="2" custScaleX="135079" custScaleY="106327" custLinFactNeighborX="3581" custLinFactNeighborY="-13764">
        <dgm:presLayoutVars>
          <dgm:bulletEnabled val="1"/>
        </dgm:presLayoutVars>
      </dgm:prSet>
      <dgm:spPr/>
      <dgm:t>
        <a:bodyPr/>
        <a:lstStyle/>
        <a:p>
          <a:endParaRPr lang="zh-CN" altLang="en-US"/>
        </a:p>
      </dgm:t>
    </dgm:pt>
  </dgm:ptLst>
  <dgm:cxnLst>
    <dgm:cxn modelId="{2A3D5A02-F020-4540-BD81-B0A469C3C946}" type="presOf" srcId="{4C86B115-3784-4124-A64E-3C5D7461A9A2}" destId="{BD9317CC-F571-40E9-9CF5-BFE2D7C22437}" srcOrd="0" destOrd="0" presId="urn:microsoft.com/office/officeart/2005/8/layout/vList3"/>
    <dgm:cxn modelId="{F7FA72AA-4109-4747-BA9D-7F9D5CB6C97E}" type="presOf" srcId="{53892A20-BACB-4BD4-8DD4-429624053197}" destId="{EF666A79-E889-4EAD-AD2D-42976EA8EA2B}" srcOrd="0" destOrd="0" presId="urn:microsoft.com/office/officeart/2005/8/layout/vList3"/>
    <dgm:cxn modelId="{730DCCC0-8D66-41B5-95BD-F05734BF8389}" srcId="{06D6813B-43AC-4277-B33E-4755BF4D1CEF}" destId="{4C86B115-3784-4124-A64E-3C5D7461A9A2}" srcOrd="1" destOrd="0" parTransId="{7C9551B9-4B25-415F-B9EB-D939AD7DFE5C}" sibTransId="{720A8EF8-039C-47E9-AC37-AB406EA04D4A}"/>
    <dgm:cxn modelId="{3D9DFC6C-6AF2-4457-A025-BD8BF01A97CB}" type="presOf" srcId="{06D6813B-43AC-4277-B33E-4755BF4D1CEF}" destId="{31567EB1-77FC-4002-941D-F0C66C03DC36}" srcOrd="0" destOrd="0" presId="urn:microsoft.com/office/officeart/2005/8/layout/vList3"/>
    <dgm:cxn modelId="{E119ACAA-27FA-49B2-A824-4FEBDB11AE69}" srcId="{06D6813B-43AC-4277-B33E-4755BF4D1CEF}" destId="{53892A20-BACB-4BD4-8DD4-429624053197}" srcOrd="0" destOrd="0" parTransId="{5184B14E-D6BC-45AC-9D04-3EE22CD30A77}" sibTransId="{28870B1D-2AFE-4A5B-A01E-C6A09AB7722C}"/>
    <dgm:cxn modelId="{56CD74AE-E6B7-49B7-AFF4-2CCDEAC7ACF0}" type="presParOf" srcId="{31567EB1-77FC-4002-941D-F0C66C03DC36}" destId="{97AC728D-3F62-46D9-9BEF-59E3B0727981}" srcOrd="0" destOrd="0" presId="urn:microsoft.com/office/officeart/2005/8/layout/vList3"/>
    <dgm:cxn modelId="{D7A80F07-01C8-4AC0-B121-54A2E7C69308}" type="presParOf" srcId="{97AC728D-3F62-46D9-9BEF-59E3B0727981}" destId="{4BBAFD9A-714F-4974-B3DD-8A17754BBD16}" srcOrd="0" destOrd="0" presId="urn:microsoft.com/office/officeart/2005/8/layout/vList3"/>
    <dgm:cxn modelId="{BAB26836-F687-4D4E-8A07-BC5B5039FAA2}" type="presParOf" srcId="{97AC728D-3F62-46D9-9BEF-59E3B0727981}" destId="{EF666A79-E889-4EAD-AD2D-42976EA8EA2B}" srcOrd="1" destOrd="0" presId="urn:microsoft.com/office/officeart/2005/8/layout/vList3"/>
    <dgm:cxn modelId="{8BE5BEB4-0A0C-4AFD-BAFB-B9EC25FAF335}" type="presParOf" srcId="{31567EB1-77FC-4002-941D-F0C66C03DC36}" destId="{52367BCB-7F0D-4234-A7B2-CF81AC5695C0}" srcOrd="1" destOrd="0" presId="urn:microsoft.com/office/officeart/2005/8/layout/vList3"/>
    <dgm:cxn modelId="{68AAB32B-D508-45BF-A57D-E48AA6A602B4}" type="presParOf" srcId="{31567EB1-77FC-4002-941D-F0C66C03DC36}" destId="{AF743BD1-0632-476D-B334-B14E3AB1F478}" srcOrd="2" destOrd="0" presId="urn:microsoft.com/office/officeart/2005/8/layout/vList3"/>
    <dgm:cxn modelId="{92572856-B2CB-4B12-92FA-221AE7059E3A}" type="presParOf" srcId="{AF743BD1-0632-476D-B334-B14E3AB1F478}" destId="{4D9D1020-5C4E-4DD8-857A-B138924E8CE4}" srcOrd="0" destOrd="0" presId="urn:microsoft.com/office/officeart/2005/8/layout/vList3"/>
    <dgm:cxn modelId="{23C242C8-973A-4822-84C0-18A6BD855F64}" type="presParOf" srcId="{AF743BD1-0632-476D-B334-B14E3AB1F478}" destId="{BD9317CC-F571-40E9-9CF5-BFE2D7C22437}" srcOrd="1" destOrd="0" presId="urn:microsoft.com/office/officeart/2005/8/layout/vList3"/>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4A1988-2D91-40F1-9179-CEB51F80140F}" type="doc">
      <dgm:prSet loTypeId="urn:microsoft.com/office/officeart/2005/8/layout/hList7#1" loCatId="list" qsTypeId="urn:microsoft.com/office/officeart/2005/8/quickstyle/simple1#3" qsCatId="simple" csTypeId="urn:microsoft.com/office/officeart/2005/8/colors/accent1_2#3" csCatId="accent1" phldr="1"/>
      <dgm:spPr/>
      <dgm:t>
        <a:bodyPr/>
        <a:lstStyle/>
        <a:p>
          <a:endParaRPr lang="zh-CN" altLang="en-US"/>
        </a:p>
      </dgm:t>
    </dgm:pt>
    <dgm:pt modelId="{7C7715C5-95FB-4824-999C-EB2DDE7DF385}">
      <dgm:prSet phldrT="[文本]"/>
      <dgm:spPr/>
      <dgm:t>
        <a:bodyPr/>
        <a:lstStyle/>
        <a:p>
          <a:r>
            <a:rPr lang="zh-CN" altLang="en-US" b="1" dirty="0" smtClean="0">
              <a:latin typeface="黑体" pitchFamily="49" charset="-122"/>
              <a:ea typeface="黑体" pitchFamily="49" charset="-122"/>
            </a:rPr>
            <a:t>理想</a:t>
          </a:r>
          <a:endParaRPr lang="en-US" altLang="zh-CN" b="1" dirty="0" smtClean="0">
            <a:latin typeface="黑体" pitchFamily="49" charset="-122"/>
            <a:ea typeface="黑体" pitchFamily="49" charset="-122"/>
          </a:endParaRPr>
        </a:p>
        <a:p>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现实</a:t>
          </a:r>
          <a:endParaRPr lang="zh-CN" altLang="en-US" b="1" dirty="0">
            <a:latin typeface="黑体" pitchFamily="49" charset="-122"/>
            <a:ea typeface="黑体" pitchFamily="49" charset="-122"/>
          </a:endParaRPr>
        </a:p>
      </dgm:t>
    </dgm:pt>
    <dgm:pt modelId="{F74A4358-57F2-4756-8040-CE1FE7F7C260}" type="parTrans" cxnId="{BCA3CFFC-26C6-41E9-A226-EDDAB15A4A4A}">
      <dgm:prSet/>
      <dgm:spPr/>
      <dgm:t>
        <a:bodyPr/>
        <a:lstStyle/>
        <a:p>
          <a:endParaRPr lang="zh-CN" altLang="en-US"/>
        </a:p>
      </dgm:t>
    </dgm:pt>
    <dgm:pt modelId="{1AF921EB-BC4B-4E70-B9F4-F485DE392B9E}" type="sibTrans" cxnId="{BCA3CFFC-26C6-41E9-A226-EDDAB15A4A4A}">
      <dgm:prSet/>
      <dgm:spPr/>
      <dgm:t>
        <a:bodyPr/>
        <a:lstStyle/>
        <a:p>
          <a:endParaRPr lang="zh-CN" altLang="en-US"/>
        </a:p>
      </dgm:t>
    </dgm:pt>
    <dgm:pt modelId="{8B80308F-DBFA-4526-80F2-2E5B2A9D9E63}">
      <dgm:prSet phldrT="[文本]"/>
      <dgm:spPr/>
      <dgm:t>
        <a:bodyPr/>
        <a:lstStyle/>
        <a:p>
          <a:r>
            <a:rPr lang="zh-CN" altLang="en-US" b="1" dirty="0" smtClean="0">
              <a:latin typeface="黑体" pitchFamily="49" charset="-122"/>
              <a:ea typeface="黑体" pitchFamily="49" charset="-122"/>
            </a:rPr>
            <a:t>个人</a:t>
          </a:r>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集体</a:t>
          </a:r>
        </a:p>
      </dgm:t>
    </dgm:pt>
    <dgm:pt modelId="{83E8326D-7782-46A4-848A-27DA436C1E89}" type="parTrans" cxnId="{62E6A404-2FD7-4C6A-8EC0-9188EB0C17B1}">
      <dgm:prSet/>
      <dgm:spPr/>
      <dgm:t>
        <a:bodyPr/>
        <a:lstStyle/>
        <a:p>
          <a:endParaRPr lang="zh-CN" altLang="en-US"/>
        </a:p>
      </dgm:t>
    </dgm:pt>
    <dgm:pt modelId="{B1758CC0-9FC3-4235-A8BA-DABF584B5113}" type="sibTrans" cxnId="{62E6A404-2FD7-4C6A-8EC0-9188EB0C17B1}">
      <dgm:prSet/>
      <dgm:spPr/>
      <dgm:t>
        <a:bodyPr/>
        <a:lstStyle/>
        <a:p>
          <a:endParaRPr lang="zh-CN" altLang="en-US"/>
        </a:p>
      </dgm:t>
    </dgm:pt>
    <dgm:pt modelId="{00DB4BA7-0636-4828-97A3-3E686D4A4FEF}">
      <dgm:prSet phldrT="[文本]"/>
      <dgm:spPr/>
      <dgm:t>
        <a:bodyPr/>
        <a:lstStyle/>
        <a:p>
          <a:r>
            <a:rPr lang="zh-CN" altLang="en-US" b="1" dirty="0" smtClean="0">
              <a:latin typeface="黑体" pitchFamily="49" charset="-122"/>
              <a:ea typeface="黑体" pitchFamily="49" charset="-122"/>
            </a:rPr>
            <a:t>竞争</a:t>
          </a:r>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合作</a:t>
          </a:r>
          <a:endParaRPr lang="zh-CN" altLang="en-US" b="1" dirty="0">
            <a:latin typeface="黑体" pitchFamily="49" charset="-122"/>
            <a:ea typeface="黑体" pitchFamily="49" charset="-122"/>
          </a:endParaRPr>
        </a:p>
      </dgm:t>
    </dgm:pt>
    <dgm:pt modelId="{D5B4B707-FF93-4FB3-A837-F23C354D4255}" type="parTrans" cxnId="{BCFF8A19-5E4A-4C31-B8CD-60A473A3FFFB}">
      <dgm:prSet/>
      <dgm:spPr/>
      <dgm:t>
        <a:bodyPr/>
        <a:lstStyle/>
        <a:p>
          <a:endParaRPr lang="zh-CN" altLang="en-US"/>
        </a:p>
      </dgm:t>
    </dgm:pt>
    <dgm:pt modelId="{778AA117-FC03-44F5-9A5C-4589D2663D00}" type="sibTrans" cxnId="{BCFF8A19-5E4A-4C31-B8CD-60A473A3FFFB}">
      <dgm:prSet/>
      <dgm:spPr/>
      <dgm:t>
        <a:bodyPr/>
        <a:lstStyle/>
        <a:p>
          <a:endParaRPr lang="zh-CN" altLang="en-US"/>
        </a:p>
      </dgm:t>
    </dgm:pt>
    <dgm:pt modelId="{4F6842D3-700D-47D6-B5B3-F9A3A86DFF21}">
      <dgm:prSet phldrT="[文本]"/>
      <dgm:spPr/>
      <dgm:t>
        <a:bodyPr/>
        <a:lstStyle/>
        <a:p>
          <a:r>
            <a:rPr lang="zh-CN" altLang="en-US" b="1" dirty="0" smtClean="0">
              <a:latin typeface="黑体" pitchFamily="49" charset="-122"/>
              <a:ea typeface="黑体" pitchFamily="49" charset="-122"/>
            </a:rPr>
            <a:t>权利</a:t>
          </a:r>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义务</a:t>
          </a:r>
          <a:endParaRPr lang="zh-CN" altLang="en-US" b="1" dirty="0">
            <a:latin typeface="黑体" pitchFamily="49" charset="-122"/>
            <a:ea typeface="黑体" pitchFamily="49" charset="-122"/>
          </a:endParaRPr>
        </a:p>
      </dgm:t>
    </dgm:pt>
    <dgm:pt modelId="{AE95BFA5-CA20-425D-974E-AA20396B3425}" type="parTrans" cxnId="{0A3BC216-EEA7-467B-812E-102DC3CBC00C}">
      <dgm:prSet/>
      <dgm:spPr/>
      <dgm:t>
        <a:bodyPr/>
        <a:lstStyle/>
        <a:p>
          <a:endParaRPr lang="zh-CN" altLang="en-US"/>
        </a:p>
      </dgm:t>
    </dgm:pt>
    <dgm:pt modelId="{183D77BF-AA52-4404-994E-573BD997EE1C}" type="sibTrans" cxnId="{0A3BC216-EEA7-467B-812E-102DC3CBC00C}">
      <dgm:prSet/>
      <dgm:spPr/>
      <dgm:t>
        <a:bodyPr/>
        <a:lstStyle/>
        <a:p>
          <a:endParaRPr lang="zh-CN" altLang="en-US"/>
        </a:p>
      </dgm:t>
    </dgm:pt>
    <dgm:pt modelId="{2CE30919-43E5-4908-AFD4-2C856B8CEEA8}">
      <dgm:prSet phldrT="[文本]"/>
      <dgm:spPr/>
      <dgm:t>
        <a:bodyPr/>
        <a:lstStyle/>
        <a:p>
          <a:r>
            <a:rPr lang="zh-CN" altLang="en-US" b="1" dirty="0" smtClean="0">
              <a:latin typeface="黑体" pitchFamily="49" charset="-122"/>
              <a:ea typeface="黑体" pitchFamily="49" charset="-122"/>
            </a:rPr>
            <a:t>友谊</a:t>
          </a:r>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爱情</a:t>
          </a:r>
          <a:endParaRPr lang="zh-CN" altLang="en-US" dirty="0">
            <a:latin typeface="黑体" pitchFamily="49" charset="-122"/>
            <a:ea typeface="黑体" pitchFamily="49" charset="-122"/>
          </a:endParaRPr>
        </a:p>
      </dgm:t>
    </dgm:pt>
    <dgm:pt modelId="{A5EDB5A9-1E98-457E-B8BE-75AA4C65314F}" type="parTrans" cxnId="{266DD2E7-8A6D-4425-90DE-C715A95EDCB7}">
      <dgm:prSet/>
      <dgm:spPr/>
      <dgm:t>
        <a:bodyPr/>
        <a:lstStyle/>
        <a:p>
          <a:endParaRPr lang="zh-CN" altLang="en-US"/>
        </a:p>
      </dgm:t>
    </dgm:pt>
    <dgm:pt modelId="{6030E854-9A3B-4A1F-AA24-95AB4FB4E7A5}" type="sibTrans" cxnId="{266DD2E7-8A6D-4425-90DE-C715A95EDCB7}">
      <dgm:prSet/>
      <dgm:spPr/>
      <dgm:t>
        <a:bodyPr/>
        <a:lstStyle/>
        <a:p>
          <a:endParaRPr lang="zh-CN" altLang="en-US"/>
        </a:p>
      </dgm:t>
    </dgm:pt>
    <dgm:pt modelId="{220B9594-8972-4E3A-8A99-65E59928FE1E}">
      <dgm:prSet phldrT="[文本]"/>
      <dgm:spPr/>
      <dgm:t>
        <a:bodyPr/>
        <a:lstStyle/>
        <a:p>
          <a:r>
            <a:rPr lang="zh-CN" altLang="en-US" b="1" dirty="0" smtClean="0">
              <a:latin typeface="黑体" pitchFamily="49" charset="-122"/>
              <a:ea typeface="黑体" pitchFamily="49" charset="-122"/>
            </a:rPr>
            <a:t>学习</a:t>
          </a:r>
          <a:endParaRPr lang="en-US" altLang="zh-CN" b="1" dirty="0" smtClean="0">
            <a:latin typeface="黑体" pitchFamily="49" charset="-122"/>
            <a:ea typeface="黑体" pitchFamily="49" charset="-122"/>
          </a:endParaRPr>
        </a:p>
        <a:p>
          <a:r>
            <a:rPr lang="zh-CN" altLang="en-US" b="1" dirty="0" smtClean="0">
              <a:solidFill>
                <a:srgbClr val="FFFF00"/>
              </a:solidFill>
              <a:latin typeface="黑体" pitchFamily="49" charset="-122"/>
              <a:ea typeface="黑体" pitchFamily="49" charset="-122"/>
            </a:rPr>
            <a:t>与</a:t>
          </a:r>
          <a:endParaRPr lang="en-US" altLang="zh-CN" b="1" dirty="0" smtClean="0">
            <a:solidFill>
              <a:srgbClr val="FFFF00"/>
            </a:solidFill>
            <a:latin typeface="黑体" pitchFamily="49" charset="-122"/>
            <a:ea typeface="黑体" pitchFamily="49" charset="-122"/>
          </a:endParaRPr>
        </a:p>
        <a:p>
          <a:r>
            <a:rPr lang="zh-CN" altLang="en-US" b="1" dirty="0" smtClean="0">
              <a:latin typeface="黑体" pitchFamily="49" charset="-122"/>
              <a:ea typeface="黑体" pitchFamily="49" charset="-122"/>
            </a:rPr>
            <a:t>工作</a:t>
          </a:r>
          <a:endParaRPr lang="zh-CN" altLang="en-US" b="1" dirty="0">
            <a:latin typeface="黑体" pitchFamily="49" charset="-122"/>
            <a:ea typeface="黑体" pitchFamily="49" charset="-122"/>
          </a:endParaRPr>
        </a:p>
      </dgm:t>
    </dgm:pt>
    <dgm:pt modelId="{78ECC76E-60D6-4CD4-A108-AF4F9E7E91F9}" type="parTrans" cxnId="{2F9E1073-7840-4C33-8F92-60C38037E57C}">
      <dgm:prSet/>
      <dgm:spPr/>
      <dgm:t>
        <a:bodyPr/>
        <a:lstStyle/>
        <a:p>
          <a:endParaRPr lang="zh-CN" altLang="en-US"/>
        </a:p>
      </dgm:t>
    </dgm:pt>
    <dgm:pt modelId="{FB469777-7ED4-4125-8AF5-2338F904B96F}" type="sibTrans" cxnId="{2F9E1073-7840-4C33-8F92-60C38037E57C}">
      <dgm:prSet/>
      <dgm:spPr/>
      <dgm:t>
        <a:bodyPr/>
        <a:lstStyle/>
        <a:p>
          <a:endParaRPr lang="zh-CN" altLang="en-US"/>
        </a:p>
      </dgm:t>
    </dgm:pt>
    <dgm:pt modelId="{F5460ADC-1EBE-44D9-8FA8-2539DB6D6A83}" type="pres">
      <dgm:prSet presAssocID="{414A1988-2D91-40F1-9179-CEB51F80140F}" presName="Name0" presStyleCnt="0">
        <dgm:presLayoutVars>
          <dgm:dir/>
          <dgm:resizeHandles val="exact"/>
        </dgm:presLayoutVars>
      </dgm:prSet>
      <dgm:spPr/>
      <dgm:t>
        <a:bodyPr/>
        <a:lstStyle/>
        <a:p>
          <a:endParaRPr lang="zh-CN" altLang="en-US"/>
        </a:p>
      </dgm:t>
    </dgm:pt>
    <dgm:pt modelId="{AF053D7D-4E4B-4364-BD42-06AFB82D0F8F}" type="pres">
      <dgm:prSet presAssocID="{414A1988-2D91-40F1-9179-CEB51F80140F}" presName="fgShape" presStyleLbl="fgShp" presStyleIdx="0" presStyleCnt="1" custScaleX="115623" custScaleY="171332"/>
      <dgm:spPr/>
    </dgm:pt>
    <dgm:pt modelId="{76FC594E-7250-4076-8AC5-23B667C11E06}" type="pres">
      <dgm:prSet presAssocID="{414A1988-2D91-40F1-9179-CEB51F80140F}" presName="linComp" presStyleCnt="0"/>
      <dgm:spPr/>
    </dgm:pt>
    <dgm:pt modelId="{9569695D-0DB6-40B9-BF31-185C1B5D998F}" type="pres">
      <dgm:prSet presAssocID="{7C7715C5-95FB-4824-999C-EB2DDE7DF385}" presName="compNode" presStyleCnt="0"/>
      <dgm:spPr/>
    </dgm:pt>
    <dgm:pt modelId="{7DBECFDB-9836-460A-94CA-85F3E5DDE751}" type="pres">
      <dgm:prSet presAssocID="{7C7715C5-95FB-4824-999C-EB2DDE7DF385}" presName="bkgdShape" presStyleLbl="node1" presStyleIdx="0" presStyleCnt="6" custScaleX="38748" custScaleY="100000" custLinFactNeighborX="-18731" custLinFactNeighborY="5125"/>
      <dgm:spPr/>
      <dgm:t>
        <a:bodyPr/>
        <a:lstStyle/>
        <a:p>
          <a:endParaRPr lang="zh-CN" altLang="en-US"/>
        </a:p>
      </dgm:t>
    </dgm:pt>
    <dgm:pt modelId="{1A35B5F7-79F3-4E03-AC0C-7D0104BA2E87}" type="pres">
      <dgm:prSet presAssocID="{7C7715C5-95FB-4824-999C-EB2DDE7DF385}" presName="nodeTx" presStyleLbl="node1" presStyleIdx="0" presStyleCnt="6">
        <dgm:presLayoutVars>
          <dgm:bulletEnabled val="1"/>
        </dgm:presLayoutVars>
      </dgm:prSet>
      <dgm:spPr/>
      <dgm:t>
        <a:bodyPr/>
        <a:lstStyle/>
        <a:p>
          <a:endParaRPr lang="zh-CN" altLang="en-US"/>
        </a:p>
      </dgm:t>
    </dgm:pt>
    <dgm:pt modelId="{C78353A9-96A1-4D46-A9E3-36B987B2C29C}" type="pres">
      <dgm:prSet presAssocID="{7C7715C5-95FB-4824-999C-EB2DDE7DF385}" presName="invisiNode" presStyleLbl="node1" presStyleIdx="0" presStyleCnt="6"/>
      <dgm:spPr/>
    </dgm:pt>
    <dgm:pt modelId="{0AE93A62-A678-4CA4-8326-48FB05FA7C84}" type="pres">
      <dgm:prSet presAssocID="{7C7715C5-95FB-4824-999C-EB2DDE7DF385}" presName="imagNode" presStyleLbl="fgImgPlace1" presStyleIdx="0" presStyleCnt="6" custScaleX="86908" custScaleY="80015" custLinFactNeighborX="-57131" custLinFactNeighborY="-7817"/>
      <dgm:spPr>
        <a:blipFill rotWithShape="0">
          <a:blip xmlns:r="http://schemas.openxmlformats.org/officeDocument/2006/relationships" r:embed="rId1"/>
          <a:stretch>
            <a:fillRect/>
          </a:stretch>
        </a:blipFill>
      </dgm:spPr>
    </dgm:pt>
    <dgm:pt modelId="{E63C3D5E-7224-4EE8-A61A-F77C158523E1}" type="pres">
      <dgm:prSet presAssocID="{1AF921EB-BC4B-4E70-B9F4-F485DE392B9E}" presName="sibTrans" presStyleLbl="sibTrans2D1" presStyleIdx="0" presStyleCnt="0"/>
      <dgm:spPr/>
      <dgm:t>
        <a:bodyPr/>
        <a:lstStyle/>
        <a:p>
          <a:endParaRPr lang="zh-CN" altLang="en-US"/>
        </a:p>
      </dgm:t>
    </dgm:pt>
    <dgm:pt modelId="{A2D5E054-B968-41BB-A4D5-5F73860E5862}" type="pres">
      <dgm:prSet presAssocID="{8B80308F-DBFA-4526-80F2-2E5B2A9D9E63}" presName="compNode" presStyleCnt="0"/>
      <dgm:spPr/>
    </dgm:pt>
    <dgm:pt modelId="{E3E7DE18-E31C-470C-BE1B-A20952556D22}" type="pres">
      <dgm:prSet presAssocID="{8B80308F-DBFA-4526-80F2-2E5B2A9D9E63}" presName="bkgdShape" presStyleLbl="node1" presStyleIdx="1" presStyleCnt="6" custScaleX="37569" custScaleY="98724" custLinFactNeighborX="-11021" custLinFactNeighborY="319"/>
      <dgm:spPr/>
      <dgm:t>
        <a:bodyPr/>
        <a:lstStyle/>
        <a:p>
          <a:endParaRPr lang="zh-CN" altLang="en-US"/>
        </a:p>
      </dgm:t>
    </dgm:pt>
    <dgm:pt modelId="{47400EBE-B9DD-479B-9893-53FDF56180A7}" type="pres">
      <dgm:prSet presAssocID="{8B80308F-DBFA-4526-80F2-2E5B2A9D9E63}" presName="nodeTx" presStyleLbl="node1" presStyleIdx="1" presStyleCnt="6">
        <dgm:presLayoutVars>
          <dgm:bulletEnabled val="1"/>
        </dgm:presLayoutVars>
      </dgm:prSet>
      <dgm:spPr/>
      <dgm:t>
        <a:bodyPr/>
        <a:lstStyle/>
        <a:p>
          <a:endParaRPr lang="zh-CN" altLang="en-US"/>
        </a:p>
      </dgm:t>
    </dgm:pt>
    <dgm:pt modelId="{E1785D8C-45B1-4C9D-B7BA-D18A69A246F8}" type="pres">
      <dgm:prSet presAssocID="{8B80308F-DBFA-4526-80F2-2E5B2A9D9E63}" presName="invisiNode" presStyleLbl="node1" presStyleIdx="1" presStyleCnt="6"/>
      <dgm:spPr/>
    </dgm:pt>
    <dgm:pt modelId="{AB37729E-B514-4DA0-AF9C-C52DB7348982}" type="pres">
      <dgm:prSet presAssocID="{8B80308F-DBFA-4526-80F2-2E5B2A9D9E63}" presName="imagNode" presStyleLbl="fgImgPlace1" presStyleIdx="1" presStyleCnt="6" custScaleX="89644" custScaleY="87113" custLinFactNeighborX="-36359" custLinFactNeighborY="-5101"/>
      <dgm:spPr>
        <a:blipFill rotWithShape="0">
          <a:blip xmlns:r="http://schemas.openxmlformats.org/officeDocument/2006/relationships" r:embed="rId2"/>
          <a:stretch>
            <a:fillRect/>
          </a:stretch>
        </a:blipFill>
      </dgm:spPr>
      <dgm:t>
        <a:bodyPr/>
        <a:lstStyle/>
        <a:p>
          <a:endParaRPr lang="zh-CN" altLang="en-US"/>
        </a:p>
      </dgm:t>
    </dgm:pt>
    <dgm:pt modelId="{8BEDCA53-171F-4C44-A4E8-AC6AE26B0D1C}" type="pres">
      <dgm:prSet presAssocID="{B1758CC0-9FC3-4235-A8BA-DABF584B5113}" presName="sibTrans" presStyleLbl="sibTrans2D1" presStyleIdx="0" presStyleCnt="0"/>
      <dgm:spPr/>
      <dgm:t>
        <a:bodyPr/>
        <a:lstStyle/>
        <a:p>
          <a:endParaRPr lang="zh-CN" altLang="en-US"/>
        </a:p>
      </dgm:t>
    </dgm:pt>
    <dgm:pt modelId="{443E5208-A421-4681-85A7-C71A144AE389}" type="pres">
      <dgm:prSet presAssocID="{00DB4BA7-0636-4828-97A3-3E686D4A4FEF}" presName="compNode" presStyleCnt="0"/>
      <dgm:spPr/>
    </dgm:pt>
    <dgm:pt modelId="{BAEF01CA-1F6F-4CE6-9C15-1A635B7A815F}" type="pres">
      <dgm:prSet presAssocID="{00DB4BA7-0636-4828-97A3-3E686D4A4FEF}" presName="bkgdShape" presStyleLbl="node1" presStyleIdx="2" presStyleCnt="6" custScaleX="35200" custScaleY="100000" custLinFactNeighborX="-3291" custLinFactNeighborY="302"/>
      <dgm:spPr/>
      <dgm:t>
        <a:bodyPr/>
        <a:lstStyle/>
        <a:p>
          <a:endParaRPr lang="zh-CN" altLang="en-US"/>
        </a:p>
      </dgm:t>
    </dgm:pt>
    <dgm:pt modelId="{5E498ADB-2217-4A2F-B7E7-EC0B7FA7D2CE}" type="pres">
      <dgm:prSet presAssocID="{00DB4BA7-0636-4828-97A3-3E686D4A4FEF}" presName="nodeTx" presStyleLbl="node1" presStyleIdx="2" presStyleCnt="6">
        <dgm:presLayoutVars>
          <dgm:bulletEnabled val="1"/>
        </dgm:presLayoutVars>
      </dgm:prSet>
      <dgm:spPr/>
      <dgm:t>
        <a:bodyPr/>
        <a:lstStyle/>
        <a:p>
          <a:endParaRPr lang="zh-CN" altLang="en-US"/>
        </a:p>
      </dgm:t>
    </dgm:pt>
    <dgm:pt modelId="{984ADACD-C00E-4FB3-8B9B-2CE779B387F3}" type="pres">
      <dgm:prSet presAssocID="{00DB4BA7-0636-4828-97A3-3E686D4A4FEF}" presName="invisiNode" presStyleLbl="node1" presStyleIdx="2" presStyleCnt="6"/>
      <dgm:spPr/>
    </dgm:pt>
    <dgm:pt modelId="{699CAB89-C796-47D1-BECE-849278A79BEC}" type="pres">
      <dgm:prSet presAssocID="{00DB4BA7-0636-4828-97A3-3E686D4A4FEF}" presName="imagNode" presStyleLbl="fgImgPlace1" presStyleIdx="2" presStyleCnt="6" custScaleX="89234" custScaleY="86775" custLinFactNeighborX="-7244" custLinFactNeighborY="-3805"/>
      <dgm:spPr>
        <a:blipFill rotWithShape="0">
          <a:blip xmlns:r="http://schemas.openxmlformats.org/officeDocument/2006/relationships" r:embed="rId3"/>
          <a:stretch>
            <a:fillRect/>
          </a:stretch>
        </a:blipFill>
      </dgm:spPr>
    </dgm:pt>
    <dgm:pt modelId="{AA154D30-2601-49CE-84DC-DE2175905448}" type="pres">
      <dgm:prSet presAssocID="{778AA117-FC03-44F5-9A5C-4589D2663D00}" presName="sibTrans" presStyleLbl="sibTrans2D1" presStyleIdx="0" presStyleCnt="0"/>
      <dgm:spPr/>
      <dgm:t>
        <a:bodyPr/>
        <a:lstStyle/>
        <a:p>
          <a:endParaRPr lang="zh-CN" altLang="en-US"/>
        </a:p>
      </dgm:t>
    </dgm:pt>
    <dgm:pt modelId="{695751B4-4476-4FFC-B2F4-7FF7C1CB2468}" type="pres">
      <dgm:prSet presAssocID="{4F6842D3-700D-47D6-B5B3-F9A3A86DFF21}" presName="compNode" presStyleCnt="0"/>
      <dgm:spPr/>
    </dgm:pt>
    <dgm:pt modelId="{7EE56B24-B14F-448B-BEBF-A31468262826}" type="pres">
      <dgm:prSet presAssocID="{4F6842D3-700D-47D6-B5B3-F9A3A86DFF21}" presName="bkgdShape" presStyleLbl="node1" presStyleIdx="3" presStyleCnt="6" custScaleX="35140" custScaleY="100000" custLinFactNeighborX="1217" custLinFactNeighborY="302"/>
      <dgm:spPr/>
      <dgm:t>
        <a:bodyPr/>
        <a:lstStyle/>
        <a:p>
          <a:endParaRPr lang="zh-CN" altLang="en-US"/>
        </a:p>
      </dgm:t>
    </dgm:pt>
    <dgm:pt modelId="{CD31391B-42AB-409A-BD83-BCFF0B81733C}" type="pres">
      <dgm:prSet presAssocID="{4F6842D3-700D-47D6-B5B3-F9A3A86DFF21}" presName="nodeTx" presStyleLbl="node1" presStyleIdx="3" presStyleCnt="6">
        <dgm:presLayoutVars>
          <dgm:bulletEnabled val="1"/>
        </dgm:presLayoutVars>
      </dgm:prSet>
      <dgm:spPr/>
      <dgm:t>
        <a:bodyPr/>
        <a:lstStyle/>
        <a:p>
          <a:endParaRPr lang="zh-CN" altLang="en-US"/>
        </a:p>
      </dgm:t>
    </dgm:pt>
    <dgm:pt modelId="{2A95C05B-CB96-4A85-B925-2492E60D7FF0}" type="pres">
      <dgm:prSet presAssocID="{4F6842D3-700D-47D6-B5B3-F9A3A86DFF21}" presName="invisiNode" presStyleLbl="node1" presStyleIdx="3" presStyleCnt="6"/>
      <dgm:spPr/>
    </dgm:pt>
    <dgm:pt modelId="{CE1C1CFA-E540-4315-8D56-03565F520472}" type="pres">
      <dgm:prSet presAssocID="{4F6842D3-700D-47D6-B5B3-F9A3A86DFF21}" presName="imagNode" presStyleLbl="fgImgPlace1" presStyleIdx="3" presStyleCnt="6" custScaleX="93882" custScaleY="90736" custLinFactNeighborX="2716" custLinFactNeighborY="-6508"/>
      <dgm:spPr>
        <a:blipFill rotWithShape="0">
          <a:blip xmlns:r="http://schemas.openxmlformats.org/officeDocument/2006/relationships" r:embed="rId4"/>
          <a:stretch>
            <a:fillRect/>
          </a:stretch>
        </a:blipFill>
      </dgm:spPr>
    </dgm:pt>
    <dgm:pt modelId="{8F557A36-C454-44FC-A257-5B5CECC28A9E}" type="pres">
      <dgm:prSet presAssocID="{183D77BF-AA52-4404-994E-573BD997EE1C}" presName="sibTrans" presStyleLbl="sibTrans2D1" presStyleIdx="0" presStyleCnt="0"/>
      <dgm:spPr/>
      <dgm:t>
        <a:bodyPr/>
        <a:lstStyle/>
        <a:p>
          <a:endParaRPr lang="zh-CN" altLang="en-US"/>
        </a:p>
      </dgm:t>
    </dgm:pt>
    <dgm:pt modelId="{E0E004BE-913D-4033-B062-4D30B7409651}" type="pres">
      <dgm:prSet presAssocID="{2CE30919-43E5-4908-AFD4-2C856B8CEEA8}" presName="compNode" presStyleCnt="0"/>
      <dgm:spPr/>
    </dgm:pt>
    <dgm:pt modelId="{71E12714-7CB3-43B5-8477-B170FB20FD5A}" type="pres">
      <dgm:prSet presAssocID="{2CE30919-43E5-4908-AFD4-2C856B8CEEA8}" presName="bkgdShape" presStyleLbl="node1" presStyleIdx="4" presStyleCnt="6" custScaleX="36582" custScaleY="100000" custLinFactNeighborX="3719"/>
      <dgm:spPr/>
      <dgm:t>
        <a:bodyPr/>
        <a:lstStyle/>
        <a:p>
          <a:endParaRPr lang="zh-CN" altLang="en-US"/>
        </a:p>
      </dgm:t>
    </dgm:pt>
    <dgm:pt modelId="{FDC8D543-260F-4341-A194-540045F30995}" type="pres">
      <dgm:prSet presAssocID="{2CE30919-43E5-4908-AFD4-2C856B8CEEA8}" presName="nodeTx" presStyleLbl="node1" presStyleIdx="4" presStyleCnt="6">
        <dgm:presLayoutVars>
          <dgm:bulletEnabled val="1"/>
        </dgm:presLayoutVars>
      </dgm:prSet>
      <dgm:spPr/>
      <dgm:t>
        <a:bodyPr/>
        <a:lstStyle/>
        <a:p>
          <a:endParaRPr lang="zh-CN" altLang="en-US"/>
        </a:p>
      </dgm:t>
    </dgm:pt>
    <dgm:pt modelId="{09A637ED-7937-4B0E-91F9-25820F1CDD6E}" type="pres">
      <dgm:prSet presAssocID="{2CE30919-43E5-4908-AFD4-2C856B8CEEA8}" presName="invisiNode" presStyleLbl="node1" presStyleIdx="4" presStyleCnt="6"/>
      <dgm:spPr/>
    </dgm:pt>
    <dgm:pt modelId="{A29EE358-C36D-4CC4-BBF2-9DBC09F928A0}" type="pres">
      <dgm:prSet presAssocID="{2CE30919-43E5-4908-AFD4-2C856B8CEEA8}" presName="imagNode" presStyleLbl="fgImgPlace1" presStyleIdx="4" presStyleCnt="6" custScaleX="89352" custScaleY="86528" custLinFactNeighborX="7244" custLinFactNeighborY="-9054"/>
      <dgm:spPr>
        <a:blipFill rotWithShape="0">
          <a:blip xmlns:r="http://schemas.openxmlformats.org/officeDocument/2006/relationships" r:embed="rId5"/>
          <a:stretch>
            <a:fillRect/>
          </a:stretch>
        </a:blipFill>
      </dgm:spPr>
    </dgm:pt>
    <dgm:pt modelId="{A8843D3E-289B-47F4-9646-349B25E98A36}" type="pres">
      <dgm:prSet presAssocID="{6030E854-9A3B-4A1F-AA24-95AB4FB4E7A5}" presName="sibTrans" presStyleLbl="sibTrans2D1" presStyleIdx="0" presStyleCnt="0"/>
      <dgm:spPr/>
      <dgm:t>
        <a:bodyPr/>
        <a:lstStyle/>
        <a:p>
          <a:endParaRPr lang="zh-CN" altLang="en-US"/>
        </a:p>
      </dgm:t>
    </dgm:pt>
    <dgm:pt modelId="{3653D137-710F-465C-8FBE-ADC53E3ED7DE}" type="pres">
      <dgm:prSet presAssocID="{220B9594-8972-4E3A-8A99-65E59928FE1E}" presName="compNode" presStyleCnt="0"/>
      <dgm:spPr/>
    </dgm:pt>
    <dgm:pt modelId="{ACEC527D-1005-4BD4-8587-BA7246E12A38}" type="pres">
      <dgm:prSet presAssocID="{220B9594-8972-4E3A-8A99-65E59928FE1E}" presName="bkgdShape" presStyleLbl="node1" presStyleIdx="5" presStyleCnt="6" custScaleX="40294" custScaleY="100000" custLinFactNeighborX="9716" custLinFactNeighborY="7538"/>
      <dgm:spPr/>
      <dgm:t>
        <a:bodyPr/>
        <a:lstStyle/>
        <a:p>
          <a:endParaRPr lang="zh-CN" altLang="en-US"/>
        </a:p>
      </dgm:t>
    </dgm:pt>
    <dgm:pt modelId="{2AE1443A-53D8-4D7E-B4FD-4AFB912C7AC3}" type="pres">
      <dgm:prSet presAssocID="{220B9594-8972-4E3A-8A99-65E59928FE1E}" presName="nodeTx" presStyleLbl="node1" presStyleIdx="5" presStyleCnt="6">
        <dgm:presLayoutVars>
          <dgm:bulletEnabled val="1"/>
        </dgm:presLayoutVars>
      </dgm:prSet>
      <dgm:spPr/>
      <dgm:t>
        <a:bodyPr/>
        <a:lstStyle/>
        <a:p>
          <a:endParaRPr lang="zh-CN" altLang="en-US"/>
        </a:p>
      </dgm:t>
    </dgm:pt>
    <dgm:pt modelId="{1D6754A8-B7A4-4956-880C-3ABA2A16340B}" type="pres">
      <dgm:prSet presAssocID="{220B9594-8972-4E3A-8A99-65E59928FE1E}" presName="invisiNode" presStyleLbl="node1" presStyleIdx="5" presStyleCnt="6"/>
      <dgm:spPr/>
    </dgm:pt>
    <dgm:pt modelId="{6A36B26C-6318-4144-A68B-E209BD5D4688}" type="pres">
      <dgm:prSet presAssocID="{220B9594-8972-4E3A-8A99-65E59928FE1E}" presName="imagNode" presStyleLbl="fgImgPlace1" presStyleIdx="5" presStyleCnt="6" custScaleX="92879" custScaleY="93836" custLinFactNeighborX="26258" custLinFactNeighborY="-9869"/>
      <dgm:spPr>
        <a:blipFill rotWithShape="0">
          <a:blip xmlns:r="http://schemas.openxmlformats.org/officeDocument/2006/relationships" r:embed="rId6"/>
          <a:stretch>
            <a:fillRect/>
          </a:stretch>
        </a:blipFill>
      </dgm:spPr>
    </dgm:pt>
  </dgm:ptLst>
  <dgm:cxnLst>
    <dgm:cxn modelId="{95AB410F-6019-4E73-9EA2-2B6C9C4880B3}" type="presOf" srcId="{00DB4BA7-0636-4828-97A3-3E686D4A4FEF}" destId="{BAEF01CA-1F6F-4CE6-9C15-1A635B7A815F}" srcOrd="0" destOrd="0" presId="urn:microsoft.com/office/officeart/2005/8/layout/hList7#1"/>
    <dgm:cxn modelId="{BCA3CFFC-26C6-41E9-A226-EDDAB15A4A4A}" srcId="{414A1988-2D91-40F1-9179-CEB51F80140F}" destId="{7C7715C5-95FB-4824-999C-EB2DDE7DF385}" srcOrd="0" destOrd="0" parTransId="{F74A4358-57F2-4756-8040-CE1FE7F7C260}" sibTransId="{1AF921EB-BC4B-4E70-B9F4-F485DE392B9E}"/>
    <dgm:cxn modelId="{E1BBB12F-267D-419D-A1A9-99B51AFF124B}" type="presOf" srcId="{7C7715C5-95FB-4824-999C-EB2DDE7DF385}" destId="{1A35B5F7-79F3-4E03-AC0C-7D0104BA2E87}" srcOrd="1" destOrd="0" presId="urn:microsoft.com/office/officeart/2005/8/layout/hList7#1"/>
    <dgm:cxn modelId="{0A3BC216-EEA7-467B-812E-102DC3CBC00C}" srcId="{414A1988-2D91-40F1-9179-CEB51F80140F}" destId="{4F6842D3-700D-47D6-B5B3-F9A3A86DFF21}" srcOrd="3" destOrd="0" parTransId="{AE95BFA5-CA20-425D-974E-AA20396B3425}" sibTransId="{183D77BF-AA52-4404-994E-573BD997EE1C}"/>
    <dgm:cxn modelId="{1C44A981-3F87-4B28-A3FF-8E8FEEC7D057}" type="presOf" srcId="{778AA117-FC03-44F5-9A5C-4589D2663D00}" destId="{AA154D30-2601-49CE-84DC-DE2175905448}" srcOrd="0" destOrd="0" presId="urn:microsoft.com/office/officeart/2005/8/layout/hList7#1"/>
    <dgm:cxn modelId="{62E6A404-2FD7-4C6A-8EC0-9188EB0C17B1}" srcId="{414A1988-2D91-40F1-9179-CEB51F80140F}" destId="{8B80308F-DBFA-4526-80F2-2E5B2A9D9E63}" srcOrd="1" destOrd="0" parTransId="{83E8326D-7782-46A4-848A-27DA436C1E89}" sibTransId="{B1758CC0-9FC3-4235-A8BA-DABF584B5113}"/>
    <dgm:cxn modelId="{F00BD361-98D1-4DD7-9AD4-26F3B781B40A}" type="presOf" srcId="{2CE30919-43E5-4908-AFD4-2C856B8CEEA8}" destId="{71E12714-7CB3-43B5-8477-B170FB20FD5A}" srcOrd="0" destOrd="0" presId="urn:microsoft.com/office/officeart/2005/8/layout/hList7#1"/>
    <dgm:cxn modelId="{3089E3E7-C043-4FDF-80EF-184E7FCCD65F}" type="presOf" srcId="{183D77BF-AA52-4404-994E-573BD997EE1C}" destId="{8F557A36-C454-44FC-A257-5B5CECC28A9E}" srcOrd="0" destOrd="0" presId="urn:microsoft.com/office/officeart/2005/8/layout/hList7#1"/>
    <dgm:cxn modelId="{56728DD4-5DDC-44F7-B10C-646ADD19CC29}" type="presOf" srcId="{414A1988-2D91-40F1-9179-CEB51F80140F}" destId="{F5460ADC-1EBE-44D9-8FA8-2539DB6D6A83}" srcOrd="0" destOrd="0" presId="urn:microsoft.com/office/officeart/2005/8/layout/hList7#1"/>
    <dgm:cxn modelId="{F63437FC-80A0-45A1-805D-F7B4ACFFA7D5}" type="presOf" srcId="{6030E854-9A3B-4A1F-AA24-95AB4FB4E7A5}" destId="{A8843D3E-289B-47F4-9646-349B25E98A36}" srcOrd="0" destOrd="0" presId="urn:microsoft.com/office/officeart/2005/8/layout/hList7#1"/>
    <dgm:cxn modelId="{AA9AE35B-C04F-4EEE-99FD-4B7756440DCA}" type="presOf" srcId="{8B80308F-DBFA-4526-80F2-2E5B2A9D9E63}" destId="{E3E7DE18-E31C-470C-BE1B-A20952556D22}" srcOrd="0" destOrd="0" presId="urn:microsoft.com/office/officeart/2005/8/layout/hList7#1"/>
    <dgm:cxn modelId="{2F9E1073-7840-4C33-8F92-60C38037E57C}" srcId="{414A1988-2D91-40F1-9179-CEB51F80140F}" destId="{220B9594-8972-4E3A-8A99-65E59928FE1E}" srcOrd="5" destOrd="0" parTransId="{78ECC76E-60D6-4CD4-A108-AF4F9E7E91F9}" sibTransId="{FB469777-7ED4-4125-8AF5-2338F904B96F}"/>
    <dgm:cxn modelId="{E2B08F63-DC78-4359-9A05-1233423F035D}" type="presOf" srcId="{7C7715C5-95FB-4824-999C-EB2DDE7DF385}" destId="{7DBECFDB-9836-460A-94CA-85F3E5DDE751}" srcOrd="0" destOrd="0" presId="urn:microsoft.com/office/officeart/2005/8/layout/hList7#1"/>
    <dgm:cxn modelId="{58CD55D8-0A40-43DF-B3D5-1F31D552159E}" type="presOf" srcId="{1AF921EB-BC4B-4E70-B9F4-F485DE392B9E}" destId="{E63C3D5E-7224-4EE8-A61A-F77C158523E1}" srcOrd="0" destOrd="0" presId="urn:microsoft.com/office/officeart/2005/8/layout/hList7#1"/>
    <dgm:cxn modelId="{A7C6F963-9184-4C83-AFD8-44F26A7E35D5}" type="presOf" srcId="{B1758CC0-9FC3-4235-A8BA-DABF584B5113}" destId="{8BEDCA53-171F-4C44-A4E8-AC6AE26B0D1C}" srcOrd="0" destOrd="0" presId="urn:microsoft.com/office/officeart/2005/8/layout/hList7#1"/>
    <dgm:cxn modelId="{BCFF8A19-5E4A-4C31-B8CD-60A473A3FFFB}" srcId="{414A1988-2D91-40F1-9179-CEB51F80140F}" destId="{00DB4BA7-0636-4828-97A3-3E686D4A4FEF}" srcOrd="2" destOrd="0" parTransId="{D5B4B707-FF93-4FB3-A837-F23C354D4255}" sibTransId="{778AA117-FC03-44F5-9A5C-4589D2663D00}"/>
    <dgm:cxn modelId="{FC086225-285D-4E9D-9B6D-7AEEA81F2CEA}" type="presOf" srcId="{220B9594-8972-4E3A-8A99-65E59928FE1E}" destId="{ACEC527D-1005-4BD4-8587-BA7246E12A38}" srcOrd="0" destOrd="0" presId="urn:microsoft.com/office/officeart/2005/8/layout/hList7#1"/>
    <dgm:cxn modelId="{64BCE27B-AEF9-4E68-962F-7705B60BC5C1}" type="presOf" srcId="{4F6842D3-700D-47D6-B5B3-F9A3A86DFF21}" destId="{7EE56B24-B14F-448B-BEBF-A31468262826}" srcOrd="0" destOrd="0" presId="urn:microsoft.com/office/officeart/2005/8/layout/hList7#1"/>
    <dgm:cxn modelId="{564A5D17-CC00-481D-AC8D-1995355ABC36}" type="presOf" srcId="{4F6842D3-700D-47D6-B5B3-F9A3A86DFF21}" destId="{CD31391B-42AB-409A-BD83-BCFF0B81733C}" srcOrd="1" destOrd="0" presId="urn:microsoft.com/office/officeart/2005/8/layout/hList7#1"/>
    <dgm:cxn modelId="{266DD2E7-8A6D-4425-90DE-C715A95EDCB7}" srcId="{414A1988-2D91-40F1-9179-CEB51F80140F}" destId="{2CE30919-43E5-4908-AFD4-2C856B8CEEA8}" srcOrd="4" destOrd="0" parTransId="{A5EDB5A9-1E98-457E-B8BE-75AA4C65314F}" sibTransId="{6030E854-9A3B-4A1F-AA24-95AB4FB4E7A5}"/>
    <dgm:cxn modelId="{B7D225E1-0C91-4DA6-AEA0-D528636B291F}" type="presOf" srcId="{2CE30919-43E5-4908-AFD4-2C856B8CEEA8}" destId="{FDC8D543-260F-4341-A194-540045F30995}" srcOrd="1" destOrd="0" presId="urn:microsoft.com/office/officeart/2005/8/layout/hList7#1"/>
    <dgm:cxn modelId="{FA4502AF-AC8E-4D68-A7F2-6A5959982DD1}" type="presOf" srcId="{00DB4BA7-0636-4828-97A3-3E686D4A4FEF}" destId="{5E498ADB-2217-4A2F-B7E7-EC0B7FA7D2CE}" srcOrd="1" destOrd="0" presId="urn:microsoft.com/office/officeart/2005/8/layout/hList7#1"/>
    <dgm:cxn modelId="{A562E5AE-659F-4C3A-B23C-AAD2F08B3EA8}" type="presOf" srcId="{220B9594-8972-4E3A-8A99-65E59928FE1E}" destId="{2AE1443A-53D8-4D7E-B4FD-4AFB912C7AC3}" srcOrd="1" destOrd="0" presId="urn:microsoft.com/office/officeart/2005/8/layout/hList7#1"/>
    <dgm:cxn modelId="{D3BE4E84-1F4C-421B-B153-83E40FD64FDE}" type="presOf" srcId="{8B80308F-DBFA-4526-80F2-2E5B2A9D9E63}" destId="{47400EBE-B9DD-479B-9893-53FDF56180A7}" srcOrd="1" destOrd="0" presId="urn:microsoft.com/office/officeart/2005/8/layout/hList7#1"/>
    <dgm:cxn modelId="{F2B2D136-025D-4FDE-AB21-4F789C63D4D5}" type="presParOf" srcId="{F5460ADC-1EBE-44D9-8FA8-2539DB6D6A83}" destId="{AF053D7D-4E4B-4364-BD42-06AFB82D0F8F}" srcOrd="0" destOrd="0" presId="urn:microsoft.com/office/officeart/2005/8/layout/hList7#1"/>
    <dgm:cxn modelId="{DFA7C48F-AC0D-41D7-9D5D-E74F8CA20F91}" type="presParOf" srcId="{F5460ADC-1EBE-44D9-8FA8-2539DB6D6A83}" destId="{76FC594E-7250-4076-8AC5-23B667C11E06}" srcOrd="1" destOrd="0" presId="urn:microsoft.com/office/officeart/2005/8/layout/hList7#1"/>
    <dgm:cxn modelId="{AC65E588-77E0-4E73-A302-FDA27D42BD8A}" type="presParOf" srcId="{76FC594E-7250-4076-8AC5-23B667C11E06}" destId="{9569695D-0DB6-40B9-BF31-185C1B5D998F}" srcOrd="0" destOrd="0" presId="urn:microsoft.com/office/officeart/2005/8/layout/hList7#1"/>
    <dgm:cxn modelId="{02733892-4661-4C7C-8941-C4B5A9B87310}" type="presParOf" srcId="{9569695D-0DB6-40B9-BF31-185C1B5D998F}" destId="{7DBECFDB-9836-460A-94CA-85F3E5DDE751}" srcOrd="0" destOrd="0" presId="urn:microsoft.com/office/officeart/2005/8/layout/hList7#1"/>
    <dgm:cxn modelId="{3C035805-BE39-40B4-AE5B-40983F348870}" type="presParOf" srcId="{9569695D-0DB6-40B9-BF31-185C1B5D998F}" destId="{1A35B5F7-79F3-4E03-AC0C-7D0104BA2E87}" srcOrd="1" destOrd="0" presId="urn:microsoft.com/office/officeart/2005/8/layout/hList7#1"/>
    <dgm:cxn modelId="{89BF9CBC-161E-4055-B25C-D1FC62EC1EEF}" type="presParOf" srcId="{9569695D-0DB6-40B9-BF31-185C1B5D998F}" destId="{C78353A9-96A1-4D46-A9E3-36B987B2C29C}" srcOrd="2" destOrd="0" presId="urn:microsoft.com/office/officeart/2005/8/layout/hList7#1"/>
    <dgm:cxn modelId="{8E808702-1388-4FD3-8225-3B86BB5714E8}" type="presParOf" srcId="{9569695D-0DB6-40B9-BF31-185C1B5D998F}" destId="{0AE93A62-A678-4CA4-8326-48FB05FA7C84}" srcOrd="3" destOrd="0" presId="urn:microsoft.com/office/officeart/2005/8/layout/hList7#1"/>
    <dgm:cxn modelId="{60F2551C-AECF-46A6-ADF9-17D7FD92A399}" type="presParOf" srcId="{76FC594E-7250-4076-8AC5-23B667C11E06}" destId="{E63C3D5E-7224-4EE8-A61A-F77C158523E1}" srcOrd="1" destOrd="0" presId="urn:microsoft.com/office/officeart/2005/8/layout/hList7#1"/>
    <dgm:cxn modelId="{2A583202-EA33-4C03-897F-A1A881BB560C}" type="presParOf" srcId="{76FC594E-7250-4076-8AC5-23B667C11E06}" destId="{A2D5E054-B968-41BB-A4D5-5F73860E5862}" srcOrd="2" destOrd="0" presId="urn:microsoft.com/office/officeart/2005/8/layout/hList7#1"/>
    <dgm:cxn modelId="{37CAAFAB-4968-4963-8E5A-70B011C88F0E}" type="presParOf" srcId="{A2D5E054-B968-41BB-A4D5-5F73860E5862}" destId="{E3E7DE18-E31C-470C-BE1B-A20952556D22}" srcOrd="0" destOrd="0" presId="urn:microsoft.com/office/officeart/2005/8/layout/hList7#1"/>
    <dgm:cxn modelId="{5FC3CAE2-7FCD-42AF-91D4-72EB262D18DD}" type="presParOf" srcId="{A2D5E054-B968-41BB-A4D5-5F73860E5862}" destId="{47400EBE-B9DD-479B-9893-53FDF56180A7}" srcOrd="1" destOrd="0" presId="urn:microsoft.com/office/officeart/2005/8/layout/hList7#1"/>
    <dgm:cxn modelId="{6ED58D6C-7697-4870-BD93-03C3ACA53D97}" type="presParOf" srcId="{A2D5E054-B968-41BB-A4D5-5F73860E5862}" destId="{E1785D8C-45B1-4C9D-B7BA-D18A69A246F8}" srcOrd="2" destOrd="0" presId="urn:microsoft.com/office/officeart/2005/8/layout/hList7#1"/>
    <dgm:cxn modelId="{6EC81787-40FC-41BA-ADE1-B7E5A2EA47A1}" type="presParOf" srcId="{A2D5E054-B968-41BB-A4D5-5F73860E5862}" destId="{AB37729E-B514-4DA0-AF9C-C52DB7348982}" srcOrd="3" destOrd="0" presId="urn:microsoft.com/office/officeart/2005/8/layout/hList7#1"/>
    <dgm:cxn modelId="{661886CE-9DF5-44A9-9061-78E023FDA2A8}" type="presParOf" srcId="{76FC594E-7250-4076-8AC5-23B667C11E06}" destId="{8BEDCA53-171F-4C44-A4E8-AC6AE26B0D1C}" srcOrd="3" destOrd="0" presId="urn:microsoft.com/office/officeart/2005/8/layout/hList7#1"/>
    <dgm:cxn modelId="{2AEA6BA4-D771-4722-B516-705A1BAF269C}" type="presParOf" srcId="{76FC594E-7250-4076-8AC5-23B667C11E06}" destId="{443E5208-A421-4681-85A7-C71A144AE389}" srcOrd="4" destOrd="0" presId="urn:microsoft.com/office/officeart/2005/8/layout/hList7#1"/>
    <dgm:cxn modelId="{3CC74377-E89C-41CC-BA01-754E13C57E18}" type="presParOf" srcId="{443E5208-A421-4681-85A7-C71A144AE389}" destId="{BAEF01CA-1F6F-4CE6-9C15-1A635B7A815F}" srcOrd="0" destOrd="0" presId="urn:microsoft.com/office/officeart/2005/8/layout/hList7#1"/>
    <dgm:cxn modelId="{62C315E7-00F8-40AC-805D-05CCBC050E36}" type="presParOf" srcId="{443E5208-A421-4681-85A7-C71A144AE389}" destId="{5E498ADB-2217-4A2F-B7E7-EC0B7FA7D2CE}" srcOrd="1" destOrd="0" presId="urn:microsoft.com/office/officeart/2005/8/layout/hList7#1"/>
    <dgm:cxn modelId="{DFC5B6BC-28CB-41C6-94FD-69E06E43002B}" type="presParOf" srcId="{443E5208-A421-4681-85A7-C71A144AE389}" destId="{984ADACD-C00E-4FB3-8B9B-2CE779B387F3}" srcOrd="2" destOrd="0" presId="urn:microsoft.com/office/officeart/2005/8/layout/hList7#1"/>
    <dgm:cxn modelId="{8799D23C-32D0-41F3-910C-9BF2A2AABAD7}" type="presParOf" srcId="{443E5208-A421-4681-85A7-C71A144AE389}" destId="{699CAB89-C796-47D1-BECE-849278A79BEC}" srcOrd="3" destOrd="0" presId="urn:microsoft.com/office/officeart/2005/8/layout/hList7#1"/>
    <dgm:cxn modelId="{6D6FA039-8CE9-45F8-A4E2-B7E5138908BC}" type="presParOf" srcId="{76FC594E-7250-4076-8AC5-23B667C11E06}" destId="{AA154D30-2601-49CE-84DC-DE2175905448}" srcOrd="5" destOrd="0" presId="urn:microsoft.com/office/officeart/2005/8/layout/hList7#1"/>
    <dgm:cxn modelId="{19DFFF28-157E-4417-ADDF-AB2449D8C8E0}" type="presParOf" srcId="{76FC594E-7250-4076-8AC5-23B667C11E06}" destId="{695751B4-4476-4FFC-B2F4-7FF7C1CB2468}" srcOrd="6" destOrd="0" presId="urn:microsoft.com/office/officeart/2005/8/layout/hList7#1"/>
    <dgm:cxn modelId="{BB535B80-3216-4660-9063-E332A1F44E39}" type="presParOf" srcId="{695751B4-4476-4FFC-B2F4-7FF7C1CB2468}" destId="{7EE56B24-B14F-448B-BEBF-A31468262826}" srcOrd="0" destOrd="0" presId="urn:microsoft.com/office/officeart/2005/8/layout/hList7#1"/>
    <dgm:cxn modelId="{9D107EF1-A486-4D97-A686-47D561AC50DA}" type="presParOf" srcId="{695751B4-4476-4FFC-B2F4-7FF7C1CB2468}" destId="{CD31391B-42AB-409A-BD83-BCFF0B81733C}" srcOrd="1" destOrd="0" presId="urn:microsoft.com/office/officeart/2005/8/layout/hList7#1"/>
    <dgm:cxn modelId="{50D74DA1-6AFA-440D-917B-417176C49C90}" type="presParOf" srcId="{695751B4-4476-4FFC-B2F4-7FF7C1CB2468}" destId="{2A95C05B-CB96-4A85-B925-2492E60D7FF0}" srcOrd="2" destOrd="0" presId="urn:microsoft.com/office/officeart/2005/8/layout/hList7#1"/>
    <dgm:cxn modelId="{43758F3B-8ED5-47C2-874B-CD22E904894A}" type="presParOf" srcId="{695751B4-4476-4FFC-B2F4-7FF7C1CB2468}" destId="{CE1C1CFA-E540-4315-8D56-03565F520472}" srcOrd="3" destOrd="0" presId="urn:microsoft.com/office/officeart/2005/8/layout/hList7#1"/>
    <dgm:cxn modelId="{462408A8-328A-4371-9A81-A3B25853F009}" type="presParOf" srcId="{76FC594E-7250-4076-8AC5-23B667C11E06}" destId="{8F557A36-C454-44FC-A257-5B5CECC28A9E}" srcOrd="7" destOrd="0" presId="urn:microsoft.com/office/officeart/2005/8/layout/hList7#1"/>
    <dgm:cxn modelId="{4D45F77B-6E3C-43DB-A4F8-DCB23DF70DAE}" type="presParOf" srcId="{76FC594E-7250-4076-8AC5-23B667C11E06}" destId="{E0E004BE-913D-4033-B062-4D30B7409651}" srcOrd="8" destOrd="0" presId="urn:microsoft.com/office/officeart/2005/8/layout/hList7#1"/>
    <dgm:cxn modelId="{F2294326-EBC0-4A76-BAEE-1B3849ADCCBE}" type="presParOf" srcId="{E0E004BE-913D-4033-B062-4D30B7409651}" destId="{71E12714-7CB3-43B5-8477-B170FB20FD5A}" srcOrd="0" destOrd="0" presId="urn:microsoft.com/office/officeart/2005/8/layout/hList7#1"/>
    <dgm:cxn modelId="{AC83EF90-AB37-4739-9B08-0F2C8CC87906}" type="presParOf" srcId="{E0E004BE-913D-4033-B062-4D30B7409651}" destId="{FDC8D543-260F-4341-A194-540045F30995}" srcOrd="1" destOrd="0" presId="urn:microsoft.com/office/officeart/2005/8/layout/hList7#1"/>
    <dgm:cxn modelId="{FADB85AB-1934-42CD-A031-6104F8DBE9FE}" type="presParOf" srcId="{E0E004BE-913D-4033-B062-4D30B7409651}" destId="{09A637ED-7937-4B0E-91F9-25820F1CDD6E}" srcOrd="2" destOrd="0" presId="urn:microsoft.com/office/officeart/2005/8/layout/hList7#1"/>
    <dgm:cxn modelId="{5737BE81-9C5B-44CD-A981-FBA86DBAFF92}" type="presParOf" srcId="{E0E004BE-913D-4033-B062-4D30B7409651}" destId="{A29EE358-C36D-4CC4-BBF2-9DBC09F928A0}" srcOrd="3" destOrd="0" presId="urn:microsoft.com/office/officeart/2005/8/layout/hList7#1"/>
    <dgm:cxn modelId="{6ED6880E-6DAB-49FD-A222-5F2F7F0A6E57}" type="presParOf" srcId="{76FC594E-7250-4076-8AC5-23B667C11E06}" destId="{A8843D3E-289B-47F4-9646-349B25E98A36}" srcOrd="9" destOrd="0" presId="urn:microsoft.com/office/officeart/2005/8/layout/hList7#1"/>
    <dgm:cxn modelId="{88386EC5-36C4-429A-A1EA-8116B2956C3C}" type="presParOf" srcId="{76FC594E-7250-4076-8AC5-23B667C11E06}" destId="{3653D137-710F-465C-8FBE-ADC53E3ED7DE}" srcOrd="10" destOrd="0" presId="urn:microsoft.com/office/officeart/2005/8/layout/hList7#1"/>
    <dgm:cxn modelId="{B67622E2-07C9-4E63-B65F-C973EE37B34B}" type="presParOf" srcId="{3653D137-710F-465C-8FBE-ADC53E3ED7DE}" destId="{ACEC527D-1005-4BD4-8587-BA7246E12A38}" srcOrd="0" destOrd="0" presId="urn:microsoft.com/office/officeart/2005/8/layout/hList7#1"/>
    <dgm:cxn modelId="{0F6840C9-0FFB-4900-94E8-FC9CFCD4B08E}" type="presParOf" srcId="{3653D137-710F-465C-8FBE-ADC53E3ED7DE}" destId="{2AE1443A-53D8-4D7E-B4FD-4AFB912C7AC3}" srcOrd="1" destOrd="0" presId="urn:microsoft.com/office/officeart/2005/8/layout/hList7#1"/>
    <dgm:cxn modelId="{C9841FE7-41EE-490B-A307-450C84B2B6AE}" type="presParOf" srcId="{3653D137-710F-465C-8FBE-ADC53E3ED7DE}" destId="{1D6754A8-B7A4-4956-880C-3ABA2A16340B}" srcOrd="2" destOrd="0" presId="urn:microsoft.com/office/officeart/2005/8/layout/hList7#1"/>
    <dgm:cxn modelId="{2AE1782C-805D-4FA2-B9E4-34237D984BB5}" type="presParOf" srcId="{3653D137-710F-465C-8FBE-ADC53E3ED7DE}" destId="{6A36B26C-6318-4144-A68B-E209BD5D4688}" srcOrd="3" destOrd="0" presId="urn:microsoft.com/office/officeart/2005/8/layout/hList7#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EC387E4-9798-406A-8BE7-29073E058147}" type="doc">
      <dgm:prSet loTypeId="urn:microsoft.com/office/officeart/2005/8/layout/radial6#1" loCatId="cycle" qsTypeId="urn:microsoft.com/office/officeart/2005/8/quickstyle/simple1#15" qsCatId="simple" csTypeId="urn:microsoft.com/office/officeart/2005/8/colors/accent1_2#16" csCatId="accent1" phldr="1"/>
      <dgm:spPr/>
      <dgm:t>
        <a:bodyPr/>
        <a:lstStyle/>
        <a:p>
          <a:endParaRPr lang="zh-CN" altLang="en-US"/>
        </a:p>
      </dgm:t>
    </dgm:pt>
    <dgm:pt modelId="{BA555E7E-92E7-4156-A23A-F6D71017A050}">
      <dgm:prSet phldrT="[文本]"/>
      <dgm:spPr>
        <a:solidFill>
          <a:srgbClr val="FF0000"/>
        </a:solidFill>
      </dgm:spPr>
      <dgm:t>
        <a:bodyPr/>
        <a:lstStyle/>
        <a:p>
          <a:r>
            <a:rPr lang="zh-CN" altLang="en-US" b="1" dirty="0" smtClean="0"/>
            <a:t>思想道德素质</a:t>
          </a:r>
          <a:endParaRPr lang="en-US" altLang="zh-CN" b="1" dirty="0" smtClean="0"/>
        </a:p>
        <a:p>
          <a:r>
            <a:rPr lang="zh-CN" altLang="en-US" b="1" dirty="0" smtClean="0"/>
            <a:t>和</a:t>
          </a:r>
          <a:endParaRPr lang="en-US" altLang="zh-CN" b="1" dirty="0" smtClean="0"/>
        </a:p>
        <a:p>
          <a:r>
            <a:rPr lang="zh-CN" altLang="en-US" b="1" dirty="0" smtClean="0"/>
            <a:t>法治素养</a:t>
          </a:r>
          <a:endParaRPr lang="zh-CN" altLang="en-US" b="1" dirty="0"/>
        </a:p>
      </dgm:t>
    </dgm:pt>
    <dgm:pt modelId="{409E5403-7569-47E9-9C50-3C3CDA7F8C19}" type="parTrans" cxnId="{CE4F0A7C-0BA0-4C5C-8D38-76B99090F42A}">
      <dgm:prSet/>
      <dgm:spPr/>
      <dgm:t>
        <a:bodyPr/>
        <a:lstStyle/>
        <a:p>
          <a:endParaRPr lang="zh-CN" altLang="en-US"/>
        </a:p>
      </dgm:t>
    </dgm:pt>
    <dgm:pt modelId="{0188362D-A344-4AB8-965D-8116E72EABA7}" type="sibTrans" cxnId="{CE4F0A7C-0BA0-4C5C-8D38-76B99090F42A}">
      <dgm:prSet/>
      <dgm:spPr/>
      <dgm:t>
        <a:bodyPr/>
        <a:lstStyle/>
        <a:p>
          <a:endParaRPr lang="zh-CN" altLang="en-US"/>
        </a:p>
      </dgm:t>
    </dgm:pt>
    <dgm:pt modelId="{9BA5B19D-DBC5-491C-B4FF-E6A42A8E44F7}">
      <dgm:prSet phldrT="[文本]" custT="1"/>
      <dgm:spPr>
        <a:solidFill>
          <a:srgbClr val="00B050"/>
        </a:solidFill>
      </dgm:spPr>
      <dgm:t>
        <a:bodyPr/>
        <a:lstStyle/>
        <a:p>
          <a:r>
            <a:rPr lang="zh-CN" altLang="en-US" sz="1800" b="1" dirty="0" smtClean="0">
              <a:solidFill>
                <a:schemeClr val="bg1"/>
              </a:solidFill>
              <a:latin typeface="黑体" pitchFamily="49" charset="-122"/>
              <a:ea typeface="黑体" pitchFamily="49" charset="-122"/>
            </a:rPr>
            <a:t>学习中</a:t>
          </a:r>
          <a:endParaRPr lang="en-US" altLang="zh-CN" sz="1800" b="1" dirty="0" smtClean="0">
            <a:solidFill>
              <a:schemeClr val="bg1"/>
            </a:solidFill>
            <a:latin typeface="黑体" pitchFamily="49" charset="-122"/>
            <a:ea typeface="黑体" pitchFamily="49" charset="-122"/>
          </a:endParaRPr>
        </a:p>
        <a:p>
          <a:r>
            <a:rPr lang="zh-CN" altLang="en-US" sz="1800" b="1" dirty="0" smtClean="0">
              <a:solidFill>
                <a:schemeClr val="bg1"/>
              </a:solidFill>
              <a:latin typeface="黑体" pitchFamily="49" charset="-122"/>
              <a:ea typeface="黑体" pitchFamily="49" charset="-122"/>
            </a:rPr>
            <a:t>升华</a:t>
          </a:r>
          <a:endParaRPr lang="zh-CN" altLang="en-US" sz="1800" b="1" dirty="0">
            <a:solidFill>
              <a:schemeClr val="bg1"/>
            </a:solidFill>
            <a:latin typeface="黑体" pitchFamily="49" charset="-122"/>
            <a:ea typeface="黑体" pitchFamily="49" charset="-122"/>
          </a:endParaRPr>
        </a:p>
      </dgm:t>
    </dgm:pt>
    <dgm:pt modelId="{3EE7FD4E-6A45-428D-A19C-138B926F3BCE}" type="parTrans" cxnId="{11022B6A-9A05-45F1-8F53-36559194C6C7}">
      <dgm:prSet/>
      <dgm:spPr/>
      <dgm:t>
        <a:bodyPr/>
        <a:lstStyle/>
        <a:p>
          <a:endParaRPr lang="zh-CN" altLang="en-US"/>
        </a:p>
      </dgm:t>
    </dgm:pt>
    <dgm:pt modelId="{A8A0A916-0E15-4F97-8994-835FA35F29E7}" type="sibTrans" cxnId="{11022B6A-9A05-45F1-8F53-36559194C6C7}">
      <dgm:prSet/>
      <dgm:spPr/>
      <dgm:t>
        <a:bodyPr/>
        <a:lstStyle/>
        <a:p>
          <a:endParaRPr lang="zh-CN" altLang="en-US"/>
        </a:p>
      </dgm:t>
    </dgm:pt>
    <dgm:pt modelId="{B0AA52D7-B908-491C-9907-8021DF6AAC38}">
      <dgm:prSet phldrT="[文本]" custT="1"/>
      <dgm:spPr>
        <a:solidFill>
          <a:srgbClr val="7030A0"/>
        </a:solidFill>
      </dgm:spPr>
      <dgm:t>
        <a:bodyPr/>
        <a:lstStyle/>
        <a:p>
          <a:r>
            <a:rPr lang="zh-CN" altLang="en-US" sz="1800" b="1" dirty="0" smtClean="0">
              <a:solidFill>
                <a:schemeClr val="bg1"/>
              </a:solidFill>
              <a:latin typeface="黑体" pitchFamily="49" charset="-122"/>
              <a:ea typeface="黑体" pitchFamily="49" charset="-122"/>
            </a:rPr>
            <a:t>内省中</a:t>
          </a:r>
          <a:endParaRPr lang="en-US" altLang="zh-CN" sz="1800" b="1" dirty="0" smtClean="0">
            <a:solidFill>
              <a:schemeClr val="bg1"/>
            </a:solidFill>
            <a:latin typeface="黑体" pitchFamily="49" charset="-122"/>
            <a:ea typeface="黑体" pitchFamily="49" charset="-122"/>
          </a:endParaRPr>
        </a:p>
        <a:p>
          <a:r>
            <a:rPr lang="zh-CN" altLang="en-US" sz="1800" b="1" dirty="0" smtClean="0">
              <a:solidFill>
                <a:schemeClr val="bg1"/>
              </a:solidFill>
              <a:latin typeface="黑体" pitchFamily="49" charset="-122"/>
              <a:ea typeface="黑体" pitchFamily="49" charset="-122"/>
            </a:rPr>
            <a:t>完善</a:t>
          </a:r>
        </a:p>
      </dgm:t>
    </dgm:pt>
    <dgm:pt modelId="{11CF97FC-893F-447A-A8BB-6A3FF63B1A6A}" type="parTrans" cxnId="{72DF9DBB-B65F-4AEC-B948-E91EA6B97208}">
      <dgm:prSet/>
      <dgm:spPr/>
      <dgm:t>
        <a:bodyPr/>
        <a:lstStyle/>
        <a:p>
          <a:endParaRPr lang="zh-CN" altLang="en-US"/>
        </a:p>
      </dgm:t>
    </dgm:pt>
    <dgm:pt modelId="{CE347408-6E42-479F-8D70-16ABDF3769E8}" type="sibTrans" cxnId="{72DF9DBB-B65F-4AEC-B948-E91EA6B97208}">
      <dgm:prSet/>
      <dgm:spPr/>
      <dgm:t>
        <a:bodyPr/>
        <a:lstStyle/>
        <a:p>
          <a:endParaRPr lang="zh-CN" altLang="en-US"/>
        </a:p>
      </dgm:t>
    </dgm:pt>
    <dgm:pt modelId="{B62FE88B-9EE0-48BC-9812-8BF61F6B6714}">
      <dgm:prSet phldrT="[文本]" custT="1"/>
      <dgm:spPr>
        <a:solidFill>
          <a:srgbClr val="002060"/>
        </a:solidFill>
      </dgm:spPr>
      <dgm:t>
        <a:bodyPr/>
        <a:lstStyle/>
        <a:p>
          <a:r>
            <a:rPr lang="zh-CN" altLang="en-US" sz="1800" b="1" dirty="0" smtClean="0">
              <a:solidFill>
                <a:schemeClr val="bg1"/>
              </a:solidFill>
              <a:latin typeface="黑体" pitchFamily="49" charset="-122"/>
              <a:ea typeface="黑体" pitchFamily="49" charset="-122"/>
            </a:rPr>
            <a:t>自律中</a:t>
          </a:r>
          <a:endParaRPr lang="en-US" altLang="zh-CN" sz="1800" b="1" dirty="0" smtClean="0">
            <a:solidFill>
              <a:schemeClr val="bg1"/>
            </a:solidFill>
            <a:latin typeface="黑体" pitchFamily="49" charset="-122"/>
            <a:ea typeface="黑体" pitchFamily="49" charset="-122"/>
          </a:endParaRPr>
        </a:p>
        <a:p>
          <a:r>
            <a:rPr lang="zh-CN" altLang="en-US" sz="1800" b="1" dirty="0" smtClean="0">
              <a:solidFill>
                <a:schemeClr val="bg1"/>
              </a:solidFill>
              <a:latin typeface="黑体" pitchFamily="49" charset="-122"/>
              <a:ea typeface="黑体" pitchFamily="49" charset="-122"/>
            </a:rPr>
            <a:t>养成</a:t>
          </a:r>
        </a:p>
      </dgm:t>
    </dgm:pt>
    <dgm:pt modelId="{D479FCDD-E94F-4756-ACE2-BABF0A2CECC3}" type="parTrans" cxnId="{02A457A8-0316-4549-9D67-C8EF8514EB2B}">
      <dgm:prSet/>
      <dgm:spPr/>
      <dgm:t>
        <a:bodyPr/>
        <a:lstStyle/>
        <a:p>
          <a:endParaRPr lang="zh-CN" altLang="en-US"/>
        </a:p>
      </dgm:t>
    </dgm:pt>
    <dgm:pt modelId="{EED13835-45CD-438E-B83C-DFB2F6125E2A}" type="sibTrans" cxnId="{02A457A8-0316-4549-9D67-C8EF8514EB2B}">
      <dgm:prSet/>
      <dgm:spPr/>
      <dgm:t>
        <a:bodyPr/>
        <a:lstStyle/>
        <a:p>
          <a:endParaRPr lang="zh-CN" altLang="en-US"/>
        </a:p>
      </dgm:t>
    </dgm:pt>
    <dgm:pt modelId="{2A0090B0-B6C5-402D-99C9-7D38888C2366}">
      <dgm:prSet phldrT="[文本]" custT="1"/>
      <dgm:spPr>
        <a:solidFill>
          <a:schemeClr val="tx2">
            <a:lumMod val="75000"/>
          </a:schemeClr>
        </a:solidFill>
      </dgm:spPr>
      <dgm:t>
        <a:bodyPr/>
        <a:lstStyle/>
        <a:p>
          <a:r>
            <a:rPr lang="zh-CN" altLang="en-US" sz="1800" b="1" dirty="0" smtClean="0">
              <a:solidFill>
                <a:schemeClr val="bg1"/>
              </a:solidFill>
              <a:latin typeface="黑体" pitchFamily="49" charset="-122"/>
              <a:ea typeface="黑体" pitchFamily="49" charset="-122"/>
            </a:rPr>
            <a:t>实践中</a:t>
          </a:r>
          <a:endParaRPr lang="en-US" altLang="zh-CN" sz="1800" b="1" dirty="0" smtClean="0">
            <a:solidFill>
              <a:schemeClr val="bg1"/>
            </a:solidFill>
            <a:latin typeface="黑体" pitchFamily="49" charset="-122"/>
            <a:ea typeface="黑体" pitchFamily="49" charset="-122"/>
          </a:endParaRPr>
        </a:p>
        <a:p>
          <a:r>
            <a:rPr lang="zh-CN" altLang="en-US" sz="1800" b="1" dirty="0" smtClean="0">
              <a:solidFill>
                <a:schemeClr val="bg1"/>
              </a:solidFill>
              <a:latin typeface="黑体" pitchFamily="49" charset="-122"/>
              <a:ea typeface="黑体" pitchFamily="49" charset="-122"/>
            </a:rPr>
            <a:t>锤炼</a:t>
          </a:r>
        </a:p>
      </dgm:t>
    </dgm:pt>
    <dgm:pt modelId="{3D978CB0-B68D-49EB-80AA-00E3B7E69574}" type="parTrans" cxnId="{284040B2-8D9F-4793-B252-4A019BBDCAE8}">
      <dgm:prSet/>
      <dgm:spPr/>
      <dgm:t>
        <a:bodyPr/>
        <a:lstStyle/>
        <a:p>
          <a:endParaRPr lang="zh-CN" altLang="en-US"/>
        </a:p>
      </dgm:t>
    </dgm:pt>
    <dgm:pt modelId="{3405D504-74ED-4272-8DDE-6BE010BF5097}" type="sibTrans" cxnId="{284040B2-8D9F-4793-B252-4A019BBDCAE8}">
      <dgm:prSet/>
      <dgm:spPr/>
      <dgm:t>
        <a:bodyPr/>
        <a:lstStyle/>
        <a:p>
          <a:endParaRPr lang="zh-CN" altLang="en-US"/>
        </a:p>
      </dgm:t>
    </dgm:pt>
    <dgm:pt modelId="{20CEBEDC-7B9C-48AC-9186-EB4C02393979}" type="pres">
      <dgm:prSet presAssocID="{AEC387E4-9798-406A-8BE7-29073E058147}" presName="Name0" presStyleCnt="0">
        <dgm:presLayoutVars>
          <dgm:chMax val="1"/>
          <dgm:dir/>
          <dgm:animLvl val="ctr"/>
          <dgm:resizeHandles val="exact"/>
        </dgm:presLayoutVars>
      </dgm:prSet>
      <dgm:spPr/>
      <dgm:t>
        <a:bodyPr/>
        <a:lstStyle/>
        <a:p>
          <a:endParaRPr lang="zh-CN" altLang="en-US"/>
        </a:p>
      </dgm:t>
    </dgm:pt>
    <dgm:pt modelId="{6EF5059B-F4D2-43E9-A671-14D9D9E8C7B4}" type="pres">
      <dgm:prSet presAssocID="{BA555E7E-92E7-4156-A23A-F6D71017A050}" presName="centerShape" presStyleLbl="node0" presStyleIdx="0" presStyleCnt="1"/>
      <dgm:spPr/>
      <dgm:t>
        <a:bodyPr/>
        <a:lstStyle/>
        <a:p>
          <a:endParaRPr lang="zh-CN" altLang="en-US"/>
        </a:p>
      </dgm:t>
    </dgm:pt>
    <dgm:pt modelId="{F35BA0F2-5659-4F36-946E-85562B05EB3F}" type="pres">
      <dgm:prSet presAssocID="{9BA5B19D-DBC5-491C-B4FF-E6A42A8E44F7}" presName="node" presStyleLbl="node1" presStyleIdx="0" presStyleCnt="4" custRadScaleRad="95645" custRadScaleInc="-10087">
        <dgm:presLayoutVars>
          <dgm:bulletEnabled val="1"/>
        </dgm:presLayoutVars>
      </dgm:prSet>
      <dgm:spPr/>
      <dgm:t>
        <a:bodyPr/>
        <a:lstStyle/>
        <a:p>
          <a:endParaRPr lang="zh-CN" altLang="en-US"/>
        </a:p>
      </dgm:t>
    </dgm:pt>
    <dgm:pt modelId="{8C1994F7-D879-4275-AABF-8D3E9C538B83}" type="pres">
      <dgm:prSet presAssocID="{9BA5B19D-DBC5-491C-B4FF-E6A42A8E44F7}" presName="dummy" presStyleCnt="0"/>
      <dgm:spPr/>
    </dgm:pt>
    <dgm:pt modelId="{F6D826A9-74C8-47BF-9381-3FD9970BDD31}" type="pres">
      <dgm:prSet presAssocID="{A8A0A916-0E15-4F97-8994-835FA35F29E7}" presName="sibTrans" presStyleLbl="sibTrans2D1" presStyleIdx="0" presStyleCnt="4"/>
      <dgm:spPr/>
      <dgm:t>
        <a:bodyPr/>
        <a:lstStyle/>
        <a:p>
          <a:endParaRPr lang="zh-CN" altLang="en-US"/>
        </a:p>
      </dgm:t>
    </dgm:pt>
    <dgm:pt modelId="{6CB5439D-8FAE-4793-AA58-B9479491DB4C}" type="pres">
      <dgm:prSet presAssocID="{B0AA52D7-B908-491C-9907-8021DF6AAC38}" presName="node" presStyleLbl="node1" presStyleIdx="1" presStyleCnt="4">
        <dgm:presLayoutVars>
          <dgm:bulletEnabled val="1"/>
        </dgm:presLayoutVars>
      </dgm:prSet>
      <dgm:spPr/>
      <dgm:t>
        <a:bodyPr/>
        <a:lstStyle/>
        <a:p>
          <a:endParaRPr lang="zh-CN" altLang="en-US"/>
        </a:p>
      </dgm:t>
    </dgm:pt>
    <dgm:pt modelId="{AAF1F3F5-AA21-446D-875F-838CE82B47DF}" type="pres">
      <dgm:prSet presAssocID="{B0AA52D7-B908-491C-9907-8021DF6AAC38}" presName="dummy" presStyleCnt="0"/>
      <dgm:spPr/>
    </dgm:pt>
    <dgm:pt modelId="{31312DD5-9D39-4E4D-8AFD-38EF99561160}" type="pres">
      <dgm:prSet presAssocID="{CE347408-6E42-479F-8D70-16ABDF3769E8}" presName="sibTrans" presStyleLbl="sibTrans2D1" presStyleIdx="1" presStyleCnt="4"/>
      <dgm:spPr/>
      <dgm:t>
        <a:bodyPr/>
        <a:lstStyle/>
        <a:p>
          <a:endParaRPr lang="zh-CN" altLang="en-US"/>
        </a:p>
      </dgm:t>
    </dgm:pt>
    <dgm:pt modelId="{EBCD715C-FA30-4301-A8F2-00ED2BE26A0C}" type="pres">
      <dgm:prSet presAssocID="{B62FE88B-9EE0-48BC-9812-8BF61F6B6714}" presName="node" presStyleLbl="node1" presStyleIdx="2" presStyleCnt="4" custRadScaleRad="98387" custRadScaleInc="1048">
        <dgm:presLayoutVars>
          <dgm:bulletEnabled val="1"/>
        </dgm:presLayoutVars>
      </dgm:prSet>
      <dgm:spPr/>
      <dgm:t>
        <a:bodyPr/>
        <a:lstStyle/>
        <a:p>
          <a:endParaRPr lang="zh-CN" altLang="en-US"/>
        </a:p>
      </dgm:t>
    </dgm:pt>
    <dgm:pt modelId="{E27E82AF-7B89-41E3-8A9D-261F193BAD5F}" type="pres">
      <dgm:prSet presAssocID="{B62FE88B-9EE0-48BC-9812-8BF61F6B6714}" presName="dummy" presStyleCnt="0"/>
      <dgm:spPr/>
    </dgm:pt>
    <dgm:pt modelId="{6EE53CBA-9ED9-4301-B9DE-C089E674D7EA}" type="pres">
      <dgm:prSet presAssocID="{EED13835-45CD-438E-B83C-DFB2F6125E2A}" presName="sibTrans" presStyleLbl="sibTrans2D1" presStyleIdx="2" presStyleCnt="4"/>
      <dgm:spPr/>
      <dgm:t>
        <a:bodyPr/>
        <a:lstStyle/>
        <a:p>
          <a:endParaRPr lang="zh-CN" altLang="en-US"/>
        </a:p>
      </dgm:t>
    </dgm:pt>
    <dgm:pt modelId="{5D149DB9-842F-4388-AE72-78394E14FF12}" type="pres">
      <dgm:prSet presAssocID="{2A0090B0-B6C5-402D-99C9-7D38888C2366}" presName="node" presStyleLbl="node1" presStyleIdx="3" presStyleCnt="4">
        <dgm:presLayoutVars>
          <dgm:bulletEnabled val="1"/>
        </dgm:presLayoutVars>
      </dgm:prSet>
      <dgm:spPr/>
      <dgm:t>
        <a:bodyPr/>
        <a:lstStyle/>
        <a:p>
          <a:endParaRPr lang="zh-CN" altLang="en-US"/>
        </a:p>
      </dgm:t>
    </dgm:pt>
    <dgm:pt modelId="{58CA1EFA-FB92-4BBB-BC50-76729DDA6AF1}" type="pres">
      <dgm:prSet presAssocID="{2A0090B0-B6C5-402D-99C9-7D38888C2366}" presName="dummy" presStyleCnt="0"/>
      <dgm:spPr/>
    </dgm:pt>
    <dgm:pt modelId="{BD842FA4-3D6A-469C-B6BC-D411AF45DD95}" type="pres">
      <dgm:prSet presAssocID="{3405D504-74ED-4272-8DDE-6BE010BF5097}" presName="sibTrans" presStyleLbl="sibTrans2D1" presStyleIdx="3" presStyleCnt="4"/>
      <dgm:spPr/>
      <dgm:t>
        <a:bodyPr/>
        <a:lstStyle/>
        <a:p>
          <a:endParaRPr lang="zh-CN" altLang="en-US"/>
        </a:p>
      </dgm:t>
    </dgm:pt>
  </dgm:ptLst>
  <dgm:cxnLst>
    <dgm:cxn modelId="{0430B4E1-72BF-4127-B691-CD4D716867F2}" type="presOf" srcId="{3405D504-74ED-4272-8DDE-6BE010BF5097}" destId="{BD842FA4-3D6A-469C-B6BC-D411AF45DD95}" srcOrd="0" destOrd="0" presId="urn:microsoft.com/office/officeart/2005/8/layout/radial6#1"/>
    <dgm:cxn modelId="{CC71084D-F595-4873-8352-6C85E1FAC3CD}" type="presOf" srcId="{9BA5B19D-DBC5-491C-B4FF-E6A42A8E44F7}" destId="{F35BA0F2-5659-4F36-946E-85562B05EB3F}" srcOrd="0" destOrd="0" presId="urn:microsoft.com/office/officeart/2005/8/layout/radial6#1"/>
    <dgm:cxn modelId="{02A457A8-0316-4549-9D67-C8EF8514EB2B}" srcId="{BA555E7E-92E7-4156-A23A-F6D71017A050}" destId="{B62FE88B-9EE0-48BC-9812-8BF61F6B6714}" srcOrd="2" destOrd="0" parTransId="{D479FCDD-E94F-4756-ACE2-BABF0A2CECC3}" sibTransId="{EED13835-45CD-438E-B83C-DFB2F6125E2A}"/>
    <dgm:cxn modelId="{B2CCF53C-E3EC-4443-8DA9-01C55F2C2312}" type="presOf" srcId="{CE347408-6E42-479F-8D70-16ABDF3769E8}" destId="{31312DD5-9D39-4E4D-8AFD-38EF99561160}" srcOrd="0" destOrd="0" presId="urn:microsoft.com/office/officeart/2005/8/layout/radial6#1"/>
    <dgm:cxn modelId="{72DF9DBB-B65F-4AEC-B948-E91EA6B97208}" srcId="{BA555E7E-92E7-4156-A23A-F6D71017A050}" destId="{B0AA52D7-B908-491C-9907-8021DF6AAC38}" srcOrd="1" destOrd="0" parTransId="{11CF97FC-893F-447A-A8BB-6A3FF63B1A6A}" sibTransId="{CE347408-6E42-479F-8D70-16ABDF3769E8}"/>
    <dgm:cxn modelId="{E7F49A3C-69EA-407A-9817-447F59E59A66}" type="presOf" srcId="{AEC387E4-9798-406A-8BE7-29073E058147}" destId="{20CEBEDC-7B9C-48AC-9186-EB4C02393979}" srcOrd="0" destOrd="0" presId="urn:microsoft.com/office/officeart/2005/8/layout/radial6#1"/>
    <dgm:cxn modelId="{5F357D8F-8DA3-48D3-B279-0E02E146A256}" type="presOf" srcId="{BA555E7E-92E7-4156-A23A-F6D71017A050}" destId="{6EF5059B-F4D2-43E9-A671-14D9D9E8C7B4}" srcOrd="0" destOrd="0" presId="urn:microsoft.com/office/officeart/2005/8/layout/radial6#1"/>
    <dgm:cxn modelId="{085CCBDC-9746-41BD-A5E6-C09AF9BF4B53}" type="presOf" srcId="{A8A0A916-0E15-4F97-8994-835FA35F29E7}" destId="{F6D826A9-74C8-47BF-9381-3FD9970BDD31}" srcOrd="0" destOrd="0" presId="urn:microsoft.com/office/officeart/2005/8/layout/radial6#1"/>
    <dgm:cxn modelId="{B20A25E3-E83F-43F8-A017-27F5CC3DA1D9}" type="presOf" srcId="{2A0090B0-B6C5-402D-99C9-7D38888C2366}" destId="{5D149DB9-842F-4388-AE72-78394E14FF12}" srcOrd="0" destOrd="0" presId="urn:microsoft.com/office/officeart/2005/8/layout/radial6#1"/>
    <dgm:cxn modelId="{4F797D53-899F-4B23-9F19-243400B24FD0}" type="presOf" srcId="{EED13835-45CD-438E-B83C-DFB2F6125E2A}" destId="{6EE53CBA-9ED9-4301-B9DE-C089E674D7EA}" srcOrd="0" destOrd="0" presId="urn:microsoft.com/office/officeart/2005/8/layout/radial6#1"/>
    <dgm:cxn modelId="{CE4F0A7C-0BA0-4C5C-8D38-76B99090F42A}" srcId="{AEC387E4-9798-406A-8BE7-29073E058147}" destId="{BA555E7E-92E7-4156-A23A-F6D71017A050}" srcOrd="0" destOrd="0" parTransId="{409E5403-7569-47E9-9C50-3C3CDA7F8C19}" sibTransId="{0188362D-A344-4AB8-965D-8116E72EABA7}"/>
    <dgm:cxn modelId="{11022B6A-9A05-45F1-8F53-36559194C6C7}" srcId="{BA555E7E-92E7-4156-A23A-F6D71017A050}" destId="{9BA5B19D-DBC5-491C-B4FF-E6A42A8E44F7}" srcOrd="0" destOrd="0" parTransId="{3EE7FD4E-6A45-428D-A19C-138B926F3BCE}" sibTransId="{A8A0A916-0E15-4F97-8994-835FA35F29E7}"/>
    <dgm:cxn modelId="{284040B2-8D9F-4793-B252-4A019BBDCAE8}" srcId="{BA555E7E-92E7-4156-A23A-F6D71017A050}" destId="{2A0090B0-B6C5-402D-99C9-7D38888C2366}" srcOrd="3" destOrd="0" parTransId="{3D978CB0-B68D-49EB-80AA-00E3B7E69574}" sibTransId="{3405D504-74ED-4272-8DDE-6BE010BF5097}"/>
    <dgm:cxn modelId="{A3A214A9-6744-4C3C-9FB2-BD431447739A}" type="presOf" srcId="{B62FE88B-9EE0-48BC-9812-8BF61F6B6714}" destId="{EBCD715C-FA30-4301-A8F2-00ED2BE26A0C}" srcOrd="0" destOrd="0" presId="urn:microsoft.com/office/officeart/2005/8/layout/radial6#1"/>
    <dgm:cxn modelId="{57AF25CC-23FC-46E8-967D-A90CDA8B7BDD}" type="presOf" srcId="{B0AA52D7-B908-491C-9907-8021DF6AAC38}" destId="{6CB5439D-8FAE-4793-AA58-B9479491DB4C}" srcOrd="0" destOrd="0" presId="urn:microsoft.com/office/officeart/2005/8/layout/radial6#1"/>
    <dgm:cxn modelId="{7F8F7604-DDE5-479D-8582-781C87A5F246}" type="presParOf" srcId="{20CEBEDC-7B9C-48AC-9186-EB4C02393979}" destId="{6EF5059B-F4D2-43E9-A671-14D9D9E8C7B4}" srcOrd="0" destOrd="0" presId="urn:microsoft.com/office/officeart/2005/8/layout/radial6#1"/>
    <dgm:cxn modelId="{7F42B537-9582-434C-AEF2-096BF5A25A7B}" type="presParOf" srcId="{20CEBEDC-7B9C-48AC-9186-EB4C02393979}" destId="{F35BA0F2-5659-4F36-946E-85562B05EB3F}" srcOrd="1" destOrd="0" presId="urn:microsoft.com/office/officeart/2005/8/layout/radial6#1"/>
    <dgm:cxn modelId="{7C9624B0-046F-4D0B-A7C0-DE7064EDE339}" type="presParOf" srcId="{20CEBEDC-7B9C-48AC-9186-EB4C02393979}" destId="{8C1994F7-D879-4275-AABF-8D3E9C538B83}" srcOrd="2" destOrd="0" presId="urn:microsoft.com/office/officeart/2005/8/layout/radial6#1"/>
    <dgm:cxn modelId="{00AD3EA4-1CCE-4C92-8E24-C8736A92662C}" type="presParOf" srcId="{20CEBEDC-7B9C-48AC-9186-EB4C02393979}" destId="{F6D826A9-74C8-47BF-9381-3FD9970BDD31}" srcOrd="3" destOrd="0" presId="urn:microsoft.com/office/officeart/2005/8/layout/radial6#1"/>
    <dgm:cxn modelId="{E95263C0-EC52-4065-AF96-F37C04A9AC5A}" type="presParOf" srcId="{20CEBEDC-7B9C-48AC-9186-EB4C02393979}" destId="{6CB5439D-8FAE-4793-AA58-B9479491DB4C}" srcOrd="4" destOrd="0" presId="urn:microsoft.com/office/officeart/2005/8/layout/radial6#1"/>
    <dgm:cxn modelId="{161D0A77-80CB-4557-90C9-080B962E95D4}" type="presParOf" srcId="{20CEBEDC-7B9C-48AC-9186-EB4C02393979}" destId="{AAF1F3F5-AA21-446D-875F-838CE82B47DF}" srcOrd="5" destOrd="0" presId="urn:microsoft.com/office/officeart/2005/8/layout/radial6#1"/>
    <dgm:cxn modelId="{97974173-59A5-4B0A-BE04-82E244E23429}" type="presParOf" srcId="{20CEBEDC-7B9C-48AC-9186-EB4C02393979}" destId="{31312DD5-9D39-4E4D-8AFD-38EF99561160}" srcOrd="6" destOrd="0" presId="urn:microsoft.com/office/officeart/2005/8/layout/radial6#1"/>
    <dgm:cxn modelId="{907E0AE4-6456-419A-A301-CFF945B1F6B5}" type="presParOf" srcId="{20CEBEDC-7B9C-48AC-9186-EB4C02393979}" destId="{EBCD715C-FA30-4301-A8F2-00ED2BE26A0C}" srcOrd="7" destOrd="0" presId="urn:microsoft.com/office/officeart/2005/8/layout/radial6#1"/>
    <dgm:cxn modelId="{F57E782F-2133-4F56-9FD5-381CB84B5219}" type="presParOf" srcId="{20CEBEDC-7B9C-48AC-9186-EB4C02393979}" destId="{E27E82AF-7B89-41E3-8A9D-261F193BAD5F}" srcOrd="8" destOrd="0" presId="urn:microsoft.com/office/officeart/2005/8/layout/radial6#1"/>
    <dgm:cxn modelId="{2D98B499-3A47-4B6A-9B3A-2C9D0C860BA9}" type="presParOf" srcId="{20CEBEDC-7B9C-48AC-9186-EB4C02393979}" destId="{6EE53CBA-9ED9-4301-B9DE-C089E674D7EA}" srcOrd="9" destOrd="0" presId="urn:microsoft.com/office/officeart/2005/8/layout/radial6#1"/>
    <dgm:cxn modelId="{1E3DC800-6B22-4E3C-A3D2-B846ABDF20F3}" type="presParOf" srcId="{20CEBEDC-7B9C-48AC-9186-EB4C02393979}" destId="{5D149DB9-842F-4388-AE72-78394E14FF12}" srcOrd="10" destOrd="0" presId="urn:microsoft.com/office/officeart/2005/8/layout/radial6#1"/>
    <dgm:cxn modelId="{43BEBC26-599A-41ED-BE7E-D120F2629AAD}" type="presParOf" srcId="{20CEBEDC-7B9C-48AC-9186-EB4C02393979}" destId="{58CA1EFA-FB92-4BBB-BC50-76729DDA6AF1}" srcOrd="11" destOrd="0" presId="urn:microsoft.com/office/officeart/2005/8/layout/radial6#1"/>
    <dgm:cxn modelId="{C6257C89-D93E-45A8-A2CF-8B09A2891159}" type="presParOf" srcId="{20CEBEDC-7B9C-48AC-9186-EB4C02393979}" destId="{BD842FA4-3D6A-469C-B6BC-D411AF45DD95}" srcOrd="12" destOrd="0" presId="urn:microsoft.com/office/officeart/2005/8/layout/radial6#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08CBD8-CCD7-4461-9FFE-25CB5A1FFD0D}">
      <dsp:nvSpPr>
        <dsp:cNvPr id="0" name=""/>
        <dsp:cNvSpPr/>
      </dsp:nvSpPr>
      <dsp:spPr>
        <a:xfrm>
          <a:off x="125576" y="0"/>
          <a:ext cx="7254539" cy="1484409"/>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CN" altLang="en-US" sz="3600" b="1" kern="1200" dirty="0" smtClean="0">
              <a:latin typeface="黑体" pitchFamily="49" charset="-122"/>
              <a:ea typeface="黑体" pitchFamily="49" charset="-122"/>
            </a:rPr>
            <a:t>使人“成为某一种人”</a:t>
          </a:r>
          <a:endParaRPr lang="zh-CN" altLang="en-US" sz="3600" b="1" kern="1200" dirty="0">
            <a:latin typeface="黑体" pitchFamily="49" charset="-122"/>
            <a:ea typeface="黑体" pitchFamily="49" charset="-122"/>
          </a:endParaRPr>
        </a:p>
      </dsp:txBody>
      <dsp:txXfrm>
        <a:off x="125576" y="0"/>
        <a:ext cx="5739699" cy="1484409"/>
      </dsp:txXfrm>
    </dsp:sp>
    <dsp:sp modelId="{CA9138A0-0D36-4FAE-9481-047747341B1C}">
      <dsp:nvSpPr>
        <dsp:cNvPr id="0" name=""/>
        <dsp:cNvSpPr/>
      </dsp:nvSpPr>
      <dsp:spPr>
        <a:xfrm>
          <a:off x="640106" y="1731810"/>
          <a:ext cx="7254539" cy="1484409"/>
        </a:xfrm>
        <a:prstGeom prst="roundRect">
          <a:avLst>
            <a:gd name="adj" fmla="val 1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zh-CN" altLang="en-US" sz="2800" b="1" kern="1200" dirty="0" smtClean="0">
              <a:solidFill>
                <a:srgbClr val="002060"/>
              </a:solidFill>
              <a:latin typeface="黑体" pitchFamily="49" charset="-122"/>
              <a:ea typeface="黑体" pitchFamily="49" charset="-122"/>
            </a:rPr>
            <a:t>就是讲授某一类理论、知识和技能，能够使学生成为社会所需要的某一种人</a:t>
          </a:r>
        </a:p>
      </dsp:txBody>
      <dsp:txXfrm>
        <a:off x="640106" y="1731810"/>
        <a:ext cx="5649566" cy="1484409"/>
      </dsp:txXfrm>
    </dsp:sp>
    <dsp:sp modelId="{F281B81B-8F57-4EFD-B14E-3123BDF7F740}">
      <dsp:nvSpPr>
        <dsp:cNvPr id="0" name=""/>
        <dsp:cNvSpPr/>
      </dsp:nvSpPr>
      <dsp:spPr>
        <a:xfrm>
          <a:off x="1280212" y="3463621"/>
          <a:ext cx="7254539" cy="1484409"/>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zh-CN" altLang="en-US" sz="2400" b="1" kern="1200" dirty="0" smtClean="0">
              <a:solidFill>
                <a:schemeClr val="accent5">
                  <a:lumMod val="10000"/>
                </a:schemeClr>
              </a:solidFill>
              <a:latin typeface="黑体" pitchFamily="49" charset="-122"/>
              <a:ea typeface="黑体" pitchFamily="49" charset="-122"/>
            </a:rPr>
            <a:t>学习这些学问的目的是使学生具备专业知识，成为具有特殊专门理论、知识和技能，能够胜任某一类工作，成为具有某种专业水平的合格人才。</a:t>
          </a:r>
          <a:endParaRPr lang="zh-CN" altLang="en-US" sz="2400" b="1" kern="1200" dirty="0">
            <a:solidFill>
              <a:schemeClr val="accent5">
                <a:lumMod val="10000"/>
              </a:schemeClr>
            </a:solidFill>
            <a:latin typeface="黑体" pitchFamily="49" charset="-122"/>
            <a:ea typeface="黑体" pitchFamily="49" charset="-122"/>
          </a:endParaRPr>
        </a:p>
      </dsp:txBody>
      <dsp:txXfrm>
        <a:off x="1280212" y="3463621"/>
        <a:ext cx="5649566" cy="1484409"/>
      </dsp:txXfrm>
    </dsp:sp>
    <dsp:sp modelId="{5731E26F-2024-423E-A19F-A425AF037C0A}">
      <dsp:nvSpPr>
        <dsp:cNvPr id="0" name=""/>
        <dsp:cNvSpPr/>
      </dsp:nvSpPr>
      <dsp:spPr>
        <a:xfrm>
          <a:off x="6289673" y="1125677"/>
          <a:ext cx="964866" cy="964866"/>
        </a:xfrm>
        <a:prstGeom prst="downArrow">
          <a:avLst>
            <a:gd name="adj1" fmla="val 55000"/>
            <a:gd name="adj2" fmla="val 45000"/>
          </a:avLst>
        </a:prstGeom>
        <a:solidFill>
          <a:srgbClr val="FF0000">
            <a:alpha val="90000"/>
          </a:srgb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CN" altLang="en-US" sz="3600" kern="1200"/>
        </a:p>
      </dsp:txBody>
      <dsp:txXfrm>
        <a:off x="6289673" y="1125677"/>
        <a:ext cx="964866" cy="964866"/>
      </dsp:txXfrm>
    </dsp:sp>
    <dsp:sp modelId="{169C7A3A-7D50-434E-B6E7-6650581EF744}">
      <dsp:nvSpPr>
        <dsp:cNvPr id="0" name=""/>
        <dsp:cNvSpPr/>
      </dsp:nvSpPr>
      <dsp:spPr>
        <a:xfrm>
          <a:off x="6929779" y="2847591"/>
          <a:ext cx="964866" cy="964866"/>
        </a:xfrm>
        <a:prstGeom prst="downArrow">
          <a:avLst>
            <a:gd name="adj1" fmla="val 55000"/>
            <a:gd name="adj2" fmla="val 45000"/>
          </a:avLst>
        </a:prstGeom>
        <a:solidFill>
          <a:srgbClr val="FF0000">
            <a:alpha val="90000"/>
          </a:srgb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CN" altLang="en-US" sz="3600" kern="1200"/>
        </a:p>
      </dsp:txBody>
      <dsp:txXfrm>
        <a:off x="6929779" y="2847591"/>
        <a:ext cx="964866" cy="96486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FCC627-F369-4725-997C-FA22DD7E694F}">
      <dsp:nvSpPr>
        <dsp:cNvPr id="0" name=""/>
        <dsp:cNvSpPr/>
      </dsp:nvSpPr>
      <dsp:spPr>
        <a:xfrm>
          <a:off x="404" y="1255523"/>
          <a:ext cx="4752901" cy="1683128"/>
        </a:xfrm>
        <a:prstGeom prst="chevron">
          <a:avLst/>
        </a:prstGeom>
        <a:solidFill>
          <a:schemeClr val="accent5">
            <a:lumMod val="9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lvl="0" algn="l" defTabSz="1600200">
            <a:lnSpc>
              <a:spcPct val="90000"/>
            </a:lnSpc>
            <a:spcBef>
              <a:spcPct val="0"/>
            </a:spcBef>
            <a:spcAft>
              <a:spcPct val="35000"/>
            </a:spcAft>
          </a:pPr>
          <a:r>
            <a:rPr lang="zh-CN" altLang="en-US" sz="3600" b="1" kern="1200" dirty="0" smtClean="0">
              <a:latin typeface="黑体" pitchFamily="49" charset="-122"/>
              <a:ea typeface="黑体" pitchFamily="49" charset="-122"/>
            </a:rPr>
            <a:t>“使人</a:t>
          </a:r>
          <a:r>
            <a:rPr lang="zh-CN" altLang="en-US" sz="3600" b="1" u="sng" kern="1200" dirty="0" smtClean="0">
              <a:solidFill>
                <a:srgbClr val="FF0000"/>
              </a:solidFill>
              <a:latin typeface="黑体" pitchFamily="49" charset="-122"/>
              <a:ea typeface="黑体" pitchFamily="49" charset="-122"/>
            </a:rPr>
            <a:t>成为人</a:t>
          </a:r>
          <a:r>
            <a:rPr lang="zh-CN" altLang="en-US" sz="3600" b="1" kern="1200" dirty="0" smtClean="0">
              <a:latin typeface="黑体" pitchFamily="49" charset="-122"/>
              <a:ea typeface="黑体" pitchFamily="49" charset="-122"/>
            </a:rPr>
            <a:t>”</a:t>
          </a:r>
          <a:endParaRPr lang="zh-CN" altLang="en-US" sz="3600" b="1" kern="1200" dirty="0">
            <a:latin typeface="黑体" pitchFamily="49" charset="-122"/>
            <a:ea typeface="黑体" pitchFamily="49" charset="-122"/>
          </a:endParaRPr>
        </a:p>
      </dsp:txBody>
      <dsp:txXfrm>
        <a:off x="404" y="1255523"/>
        <a:ext cx="4752901" cy="1683128"/>
      </dsp:txXfrm>
    </dsp:sp>
    <dsp:sp modelId="{C85C4275-13EE-4570-9CD7-EE5EF138BA82}">
      <dsp:nvSpPr>
        <dsp:cNvPr id="0" name=""/>
        <dsp:cNvSpPr/>
      </dsp:nvSpPr>
      <dsp:spPr>
        <a:xfrm>
          <a:off x="4104456" y="1296137"/>
          <a:ext cx="4207820" cy="1683128"/>
        </a:xfrm>
        <a:prstGeom prst="chevron">
          <a:avLst/>
        </a:prstGeom>
        <a:solidFill>
          <a:srgbClr val="00B0F0"/>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zh-CN" sz="3600" b="1" kern="1200" dirty="0" smtClean="0">
              <a:latin typeface="黑体" pitchFamily="49" charset="-122"/>
              <a:ea typeface="黑体" pitchFamily="49" charset="-122"/>
            </a:rPr>
            <a:t>“使人</a:t>
          </a:r>
          <a:r>
            <a:rPr lang="zh-CN" sz="3600" b="1" u="sng" kern="1200" dirty="0" smtClean="0">
              <a:solidFill>
                <a:srgbClr val="FF0000"/>
              </a:solidFill>
              <a:latin typeface="黑体" pitchFamily="49" charset="-122"/>
              <a:ea typeface="黑体" pitchFamily="49" charset="-122"/>
            </a:rPr>
            <a:t>成为某一种人</a:t>
          </a:r>
          <a:r>
            <a:rPr lang="zh-CN" sz="3600" b="1" kern="1200" dirty="0" smtClean="0">
              <a:latin typeface="黑体" pitchFamily="49" charset="-122"/>
              <a:ea typeface="黑体" pitchFamily="49" charset="-122"/>
            </a:rPr>
            <a:t>”</a:t>
          </a:r>
          <a:endParaRPr lang="zh-CN" altLang="en-US" sz="3600" b="1" kern="1200" dirty="0">
            <a:latin typeface="黑体" pitchFamily="49" charset="-122"/>
            <a:ea typeface="黑体" pitchFamily="49" charset="-122"/>
          </a:endParaRPr>
        </a:p>
      </dsp:txBody>
      <dsp:txXfrm>
        <a:off x="4104456" y="1296137"/>
        <a:ext cx="4207820" cy="168312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842FA4-3D6A-469C-B6BC-D411AF45DD95}">
      <dsp:nvSpPr>
        <dsp:cNvPr id="0" name=""/>
        <dsp:cNvSpPr/>
      </dsp:nvSpPr>
      <dsp:spPr>
        <a:xfrm>
          <a:off x="671805" y="559100"/>
          <a:ext cx="3269700" cy="3269700"/>
        </a:xfrm>
        <a:prstGeom prst="blockArc">
          <a:avLst>
            <a:gd name="adj1" fmla="val 10950126"/>
            <a:gd name="adj2" fmla="val 1602963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E53CBA-9ED9-4301-B9DE-C089E674D7EA}">
      <dsp:nvSpPr>
        <dsp:cNvPr id="0" name=""/>
        <dsp:cNvSpPr/>
      </dsp:nvSpPr>
      <dsp:spPr>
        <a:xfrm>
          <a:off x="673120" y="463626"/>
          <a:ext cx="3269700" cy="3269700"/>
        </a:xfrm>
        <a:prstGeom prst="blockArc">
          <a:avLst>
            <a:gd name="adj1" fmla="val 5418112"/>
            <a:gd name="adj2" fmla="val 10744544"/>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312DD5-9D39-4E4D-8AFD-38EF99561160}">
      <dsp:nvSpPr>
        <dsp:cNvPr id="0" name=""/>
        <dsp:cNvSpPr/>
      </dsp:nvSpPr>
      <dsp:spPr>
        <a:xfrm>
          <a:off x="673536" y="463628"/>
          <a:ext cx="3269700" cy="3269700"/>
        </a:xfrm>
        <a:prstGeom prst="blockArc">
          <a:avLst>
            <a:gd name="adj1" fmla="val 55452"/>
            <a:gd name="adj2" fmla="val 5419007"/>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D826A9-74C8-47BF-9381-3FD9970BDD31}">
      <dsp:nvSpPr>
        <dsp:cNvPr id="0" name=""/>
        <dsp:cNvSpPr/>
      </dsp:nvSpPr>
      <dsp:spPr>
        <a:xfrm>
          <a:off x="674844" y="558946"/>
          <a:ext cx="3269700" cy="3269700"/>
        </a:xfrm>
        <a:prstGeom prst="blockArc">
          <a:avLst>
            <a:gd name="adj1" fmla="val 16023081"/>
            <a:gd name="adj2" fmla="val 21450205"/>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F5059B-F4D2-43E9-A671-14D9D9E8C7B4}">
      <dsp:nvSpPr>
        <dsp:cNvPr id="0" name=""/>
        <dsp:cNvSpPr/>
      </dsp:nvSpPr>
      <dsp:spPr>
        <a:xfrm>
          <a:off x="1555315" y="1371373"/>
          <a:ext cx="1505725" cy="1505725"/>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t>思想道德素质</a:t>
          </a:r>
          <a:endParaRPr lang="en-US" altLang="zh-CN" sz="1400" b="1" kern="1200" dirty="0" smtClean="0"/>
        </a:p>
        <a:p>
          <a:pPr lvl="0" algn="ctr" defTabSz="622300">
            <a:lnSpc>
              <a:spcPct val="90000"/>
            </a:lnSpc>
            <a:spcBef>
              <a:spcPct val="0"/>
            </a:spcBef>
            <a:spcAft>
              <a:spcPct val="35000"/>
            </a:spcAft>
          </a:pPr>
          <a:r>
            <a:rPr lang="zh-CN" altLang="en-US" sz="1400" b="1" kern="1200" dirty="0" smtClean="0"/>
            <a:t>和</a:t>
          </a:r>
          <a:endParaRPr lang="en-US" altLang="zh-CN" sz="1400" b="1" kern="1200" dirty="0" smtClean="0"/>
        </a:p>
        <a:p>
          <a:pPr lvl="0" algn="ctr" defTabSz="622300">
            <a:lnSpc>
              <a:spcPct val="90000"/>
            </a:lnSpc>
            <a:spcBef>
              <a:spcPct val="0"/>
            </a:spcBef>
            <a:spcAft>
              <a:spcPct val="35000"/>
            </a:spcAft>
          </a:pPr>
          <a:r>
            <a:rPr lang="zh-CN" altLang="en-US" sz="1400" b="1" kern="1200" dirty="0" smtClean="0"/>
            <a:t>法治素养</a:t>
          </a:r>
          <a:endParaRPr lang="zh-CN" altLang="en-US" sz="1400" b="1" kern="1200" dirty="0"/>
        </a:p>
      </dsp:txBody>
      <dsp:txXfrm>
        <a:off x="1555315" y="1371373"/>
        <a:ext cx="1505725" cy="1505725"/>
      </dsp:txXfrm>
    </dsp:sp>
    <dsp:sp modelId="{F35BA0F2-5659-4F36-946E-85562B05EB3F}">
      <dsp:nvSpPr>
        <dsp:cNvPr id="0" name=""/>
        <dsp:cNvSpPr/>
      </dsp:nvSpPr>
      <dsp:spPr>
        <a:xfrm>
          <a:off x="1700543" y="72001"/>
          <a:ext cx="1054008" cy="1054008"/>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学习中</a:t>
          </a:r>
          <a:endParaRPr lang="en-US" altLang="zh-CN" sz="1800" b="1" kern="1200" dirty="0" smtClean="0">
            <a:solidFill>
              <a:schemeClr val="bg1"/>
            </a:solidFill>
            <a:latin typeface="黑体" pitchFamily="49" charset="-122"/>
            <a:ea typeface="黑体" pitchFamily="49" charset="-122"/>
          </a:endParaRPr>
        </a:p>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升华</a:t>
          </a:r>
          <a:endParaRPr lang="zh-CN" altLang="en-US" sz="1800" b="1" kern="1200" dirty="0">
            <a:solidFill>
              <a:schemeClr val="bg1"/>
            </a:solidFill>
            <a:latin typeface="黑体" pitchFamily="49" charset="-122"/>
            <a:ea typeface="黑体" pitchFamily="49" charset="-122"/>
          </a:endParaRPr>
        </a:p>
      </dsp:txBody>
      <dsp:txXfrm>
        <a:off x="1700543" y="72001"/>
        <a:ext cx="1054008" cy="1054008"/>
      </dsp:txXfrm>
    </dsp:sp>
    <dsp:sp modelId="{6CB5439D-8FAE-4793-AA58-B9479491DB4C}">
      <dsp:nvSpPr>
        <dsp:cNvPr id="0" name=""/>
        <dsp:cNvSpPr/>
      </dsp:nvSpPr>
      <dsp:spPr>
        <a:xfrm>
          <a:off x="3378080" y="1597231"/>
          <a:ext cx="1054008" cy="1054008"/>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内省中</a:t>
          </a:r>
          <a:endParaRPr lang="en-US" altLang="zh-CN" sz="1800" b="1" kern="1200" dirty="0" smtClean="0">
            <a:solidFill>
              <a:schemeClr val="bg1"/>
            </a:solidFill>
            <a:latin typeface="黑体" pitchFamily="49" charset="-122"/>
            <a:ea typeface="黑体" pitchFamily="49" charset="-122"/>
          </a:endParaRPr>
        </a:p>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完善</a:t>
          </a:r>
        </a:p>
      </dsp:txBody>
      <dsp:txXfrm>
        <a:off x="3378080" y="1597231"/>
        <a:ext cx="1054008" cy="1054008"/>
      </dsp:txXfrm>
    </dsp:sp>
    <dsp:sp modelId="{EBCD715C-FA30-4301-A8F2-00ED2BE26A0C}">
      <dsp:nvSpPr>
        <dsp:cNvPr id="0" name=""/>
        <dsp:cNvSpPr/>
      </dsp:nvSpPr>
      <dsp:spPr>
        <a:xfrm>
          <a:off x="1772553" y="3168356"/>
          <a:ext cx="1054008" cy="1054008"/>
        </a:xfrm>
        <a:prstGeom prst="ellips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自律中</a:t>
          </a:r>
          <a:endParaRPr lang="en-US" altLang="zh-CN" sz="1800" b="1" kern="1200" dirty="0" smtClean="0">
            <a:solidFill>
              <a:schemeClr val="bg1"/>
            </a:solidFill>
            <a:latin typeface="黑体" pitchFamily="49" charset="-122"/>
            <a:ea typeface="黑体" pitchFamily="49" charset="-122"/>
          </a:endParaRPr>
        </a:p>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养成</a:t>
          </a:r>
        </a:p>
      </dsp:txBody>
      <dsp:txXfrm>
        <a:off x="1772553" y="3168356"/>
        <a:ext cx="1054008" cy="1054008"/>
      </dsp:txXfrm>
    </dsp:sp>
    <dsp:sp modelId="{5D149DB9-842F-4388-AE72-78394E14FF12}">
      <dsp:nvSpPr>
        <dsp:cNvPr id="0" name=""/>
        <dsp:cNvSpPr/>
      </dsp:nvSpPr>
      <dsp:spPr>
        <a:xfrm>
          <a:off x="184268" y="1597231"/>
          <a:ext cx="1054008" cy="1054008"/>
        </a:xfrm>
        <a:prstGeom prst="ellips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实践中</a:t>
          </a:r>
          <a:endParaRPr lang="en-US" altLang="zh-CN" sz="1800" b="1" kern="1200" dirty="0" smtClean="0">
            <a:solidFill>
              <a:schemeClr val="bg1"/>
            </a:solidFill>
            <a:latin typeface="黑体" pitchFamily="49" charset="-122"/>
            <a:ea typeface="黑体" pitchFamily="49" charset="-122"/>
          </a:endParaRPr>
        </a:p>
        <a:p>
          <a:pPr lvl="0" algn="ctr" defTabSz="800100">
            <a:lnSpc>
              <a:spcPct val="90000"/>
            </a:lnSpc>
            <a:spcBef>
              <a:spcPct val="0"/>
            </a:spcBef>
            <a:spcAft>
              <a:spcPct val="35000"/>
            </a:spcAft>
          </a:pPr>
          <a:r>
            <a:rPr lang="zh-CN" altLang="en-US" sz="1800" b="1" kern="1200" dirty="0" smtClean="0">
              <a:solidFill>
                <a:schemeClr val="bg1"/>
              </a:solidFill>
              <a:latin typeface="黑体" pitchFamily="49" charset="-122"/>
              <a:ea typeface="黑体" pitchFamily="49" charset="-122"/>
            </a:rPr>
            <a:t>锤炼</a:t>
          </a:r>
        </a:p>
      </dsp:txBody>
      <dsp:txXfrm>
        <a:off x="184268" y="1597231"/>
        <a:ext cx="1054008" cy="105400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stBulletLvl" val="2"/>
              <dgm:param type="txAnchorHorzCh" val="ctr"/>
              <dgm:param type="txAnchorVert" val="mid"/>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6#1">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8F9088-5303-4A3D-AEED-74AC2D6378D0}" type="datetimeFigureOut">
              <a:rPr lang="zh-CN" altLang="en-US" smtClean="0"/>
              <a:pPr/>
              <a:t>2019/12/9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9D37CB-21C8-4108-9988-71FB20CC2C8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幻灯片图像占位符 1"/>
          <p:cNvSpPr>
            <a:spLocks noGrp="1" noRot="1" noChangeAspect="1" noTextEdit="1"/>
          </p:cNvSpPr>
          <p:nvPr>
            <p:ph type="sldImg"/>
          </p:nvPr>
        </p:nvSpPr>
        <p:spPr>
          <a:xfrm>
            <a:off x="1143000" y="685800"/>
            <a:ext cx="4572000" cy="3429000"/>
          </a:xfrm>
        </p:spPr>
      </p:sp>
      <p:sp>
        <p:nvSpPr>
          <p:cNvPr id="287747" name="备注占位符 2"/>
          <p:cNvSpPr>
            <a:spLocks noGrp="1"/>
          </p:cNvSpPr>
          <p:nvPr>
            <p:ph type="body" idx="1"/>
          </p:nvPr>
        </p:nvSpPr>
        <p:spPr>
          <a:noFill/>
          <a:ln/>
        </p:spPr>
        <p:txBody>
          <a:bodyPr/>
          <a:lstStyle/>
          <a:p>
            <a:endParaRPr lang="zh-CN" altLang="en-US" smtClean="0"/>
          </a:p>
        </p:txBody>
      </p:sp>
      <p:sp>
        <p:nvSpPr>
          <p:cNvPr id="287748" name="灯片编号占位符 3"/>
          <p:cNvSpPr>
            <a:spLocks noGrp="1"/>
          </p:cNvSpPr>
          <p:nvPr>
            <p:ph type="sldNum" sz="quarter" idx="5"/>
          </p:nvPr>
        </p:nvSpPr>
        <p:spPr>
          <a:noFill/>
        </p:spPr>
        <p:txBody>
          <a:bodyPr/>
          <a:lstStyle/>
          <a:p>
            <a:fld id="{E723AC50-6753-4317-894B-349E3CADCE02}" type="slidenum">
              <a:rPr lang="zh-CN" altLang="zh-CN">
                <a:solidFill>
                  <a:prstClr val="black"/>
                </a:solidFill>
              </a:rPr>
              <a:pPr/>
              <a:t>1</a:t>
            </a:fld>
            <a:endParaRPr lang="zh-CN" altLang="zh-CN">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幻灯片图像占位符 1"/>
          <p:cNvSpPr>
            <a:spLocks noGrp="1" noRot="1" noChangeAspect="1" noTextEdit="1"/>
          </p:cNvSpPr>
          <p:nvPr>
            <p:ph type="sldImg"/>
          </p:nvPr>
        </p:nvSpPr>
        <p:spPr>
          <a:xfrm>
            <a:off x="1143000" y="685800"/>
            <a:ext cx="4572000" cy="3429000"/>
          </a:xfrm>
        </p:spPr>
      </p:sp>
      <p:sp>
        <p:nvSpPr>
          <p:cNvPr id="288771" name="备注占位符 2"/>
          <p:cNvSpPr>
            <a:spLocks noGrp="1"/>
          </p:cNvSpPr>
          <p:nvPr>
            <p:ph type="body" idx="1"/>
          </p:nvPr>
        </p:nvSpPr>
        <p:spPr>
          <a:noFill/>
          <a:ln/>
        </p:spPr>
        <p:txBody>
          <a:bodyPr/>
          <a:lstStyle/>
          <a:p>
            <a:endParaRPr lang="en-US" altLang="zh-CN" smtClean="0"/>
          </a:p>
        </p:txBody>
      </p:sp>
      <p:sp>
        <p:nvSpPr>
          <p:cNvPr id="288772" name="灯片编号占位符 3"/>
          <p:cNvSpPr>
            <a:spLocks noGrp="1"/>
          </p:cNvSpPr>
          <p:nvPr>
            <p:ph type="sldNum" sz="quarter" idx="5"/>
          </p:nvPr>
        </p:nvSpPr>
        <p:spPr>
          <a:noFill/>
        </p:spPr>
        <p:txBody>
          <a:bodyPr/>
          <a:lstStyle/>
          <a:p>
            <a:fld id="{E2B8663F-E000-4650-9E42-32E114BA3B33}" type="slidenum">
              <a:rPr lang="en-US" altLang="zh-CN">
                <a:solidFill>
                  <a:srgbClr val="000000"/>
                </a:solidFill>
              </a:rPr>
              <a:pPr/>
              <a:t>2</a:t>
            </a:fld>
            <a:endParaRPr lang="en-US" altLang="zh-CN">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4E3FF3F-9663-441F-81F1-BBEEDEFCC353}" type="slidenum">
              <a:rPr lang="zh-CN" altLang="en-US" smtClean="0"/>
              <a:pPr/>
              <a:t>14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noChangeArrowheads="1"/>
          </p:cNvSpPr>
          <p:nvPr>
            <p:ph type="sldImg" idx="4294967295"/>
          </p:nvPr>
        </p:nvSpPr>
        <p:spPr>
          <a:ln>
            <a:miter lim="800000"/>
          </a:ln>
        </p:spPr>
      </p:sp>
      <p:sp>
        <p:nvSpPr>
          <p:cNvPr id="55298" name="备注占位符 2"/>
          <p:cNvSpPr>
            <a:spLocks noGrp="1" noChangeArrowheads="1"/>
          </p:cNvSpPr>
          <p:nvPr>
            <p:ph type="body" idx="4294967295"/>
          </p:nvPr>
        </p:nvSpPr>
        <p:spPr/>
        <p:txBody>
          <a:bodyPr/>
          <a:lstStyle/>
          <a:p>
            <a:endParaRPr lang="zh-CN" altLang="en-US" smtClean="0"/>
          </a:p>
        </p:txBody>
      </p:sp>
      <p:sp>
        <p:nvSpPr>
          <p:cNvPr id="55299" name="灯片编号占位符 3"/>
          <p:cNvSpPr>
            <a:spLocks noGrp="1" noChangeArrowheads="1"/>
          </p:cNvSpPr>
          <p:nvPr>
            <p:ph type="sldNum" sz="quarter" idx="5"/>
          </p:nvPr>
        </p:nvSpPr>
        <p:spPr bwMode="auto">
          <a:noFill/>
          <a:ln>
            <a:miter lim="800000"/>
            <a:headEnd/>
            <a:tailEnd/>
          </a:ln>
        </p:spPr>
        <p:txBody>
          <a:bodyPr/>
          <a:lstStyle/>
          <a:p>
            <a:fld id="{3DD58750-2092-46D0-B8DC-273BEFD1C54C}" type="slidenum">
              <a:rPr lang="zh-CN" altLang="en-US"/>
              <a:pPr/>
              <a:t>50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4E3FF3F-9663-441F-81F1-BBEEDEFCC353}" type="slidenum">
              <a:rPr lang="zh-CN" altLang="en-US" smtClean="0"/>
              <a:pPr/>
              <a:t>58</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ChangeArrowheads="1"/>
          </p:cNvSpPr>
          <p:nvPr>
            <p:ph type="sldImg" idx="4294967295"/>
          </p:nvPr>
        </p:nvSpPr>
        <p:spPr>
          <a:ln>
            <a:miter lim="800000"/>
          </a:ln>
        </p:spPr>
      </p:sp>
      <p:sp>
        <p:nvSpPr>
          <p:cNvPr id="57346" name="备注占位符 2"/>
          <p:cNvSpPr>
            <a:spLocks noGrp="1" noChangeArrowheads="1"/>
          </p:cNvSpPr>
          <p:nvPr>
            <p:ph type="body" idx="4294967295"/>
          </p:nvPr>
        </p:nvSpPr>
        <p:spPr/>
        <p:txBody>
          <a:bodyPr/>
          <a:lstStyle/>
          <a:p>
            <a:endParaRPr lang="zh-CN" altLang="en-US" smtClean="0"/>
          </a:p>
        </p:txBody>
      </p:sp>
      <p:sp>
        <p:nvSpPr>
          <p:cNvPr id="57347" name="灯片编号占位符 3"/>
          <p:cNvSpPr>
            <a:spLocks noGrp="1" noChangeArrowheads="1"/>
          </p:cNvSpPr>
          <p:nvPr>
            <p:ph type="sldNum" sz="quarter" idx="5"/>
          </p:nvPr>
        </p:nvSpPr>
        <p:spPr bwMode="auto">
          <a:noFill/>
          <a:ln>
            <a:miter lim="800000"/>
            <a:headEnd/>
            <a:tailEnd/>
          </a:ln>
        </p:spPr>
        <p:txBody>
          <a:bodyPr/>
          <a:lstStyle/>
          <a:p>
            <a:fld id="{D50991AE-4C80-404E-96B3-C1E870BD0D65}" type="slidenum">
              <a:rPr lang="zh-CN" altLang="en-US"/>
              <a:pPr/>
              <a:t>61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内容页">
    <p:spTree>
      <p:nvGrpSpPr>
        <p:cNvPr id="1" name=""/>
        <p:cNvGrpSpPr/>
        <p:nvPr/>
      </p:nvGrpSpPr>
      <p:grpSpPr>
        <a:xfrm>
          <a:off x="0" y="0"/>
          <a:ext cx="0" cy="0"/>
          <a:chOff x="0" y="0"/>
          <a:chExt cx="0" cy="0"/>
        </a:xfrm>
      </p:grpSpPr>
      <p:sp>
        <p:nvSpPr>
          <p:cNvPr id="3" name="Freeform 8"/>
          <p:cNvSpPr>
            <a:spLocks/>
          </p:cNvSpPr>
          <p:nvPr userDrawn="1"/>
        </p:nvSpPr>
        <p:spPr bwMode="auto">
          <a:xfrm rot="5400000">
            <a:off x="275465" y="347802"/>
            <a:ext cx="716794" cy="484877"/>
          </a:xfrm>
          <a:custGeom>
            <a:avLst/>
            <a:gdLst>
              <a:gd name="T0" fmla="*/ 75 w 386"/>
              <a:gd name="T1" fmla="*/ 316 h 347"/>
              <a:gd name="T2" fmla="*/ 11 w 386"/>
              <a:gd name="T3" fmla="*/ 205 h 347"/>
              <a:gd name="T4" fmla="*/ 11 w 386"/>
              <a:gd name="T5" fmla="*/ 143 h 347"/>
              <a:gd name="T6" fmla="*/ 75 w 386"/>
              <a:gd name="T7" fmla="*/ 31 h 347"/>
              <a:gd name="T8" fmla="*/ 129 w 386"/>
              <a:gd name="T9" fmla="*/ 0 h 347"/>
              <a:gd name="T10" fmla="*/ 257 w 386"/>
              <a:gd name="T11" fmla="*/ 0 h 347"/>
              <a:gd name="T12" fmla="*/ 311 w 386"/>
              <a:gd name="T13" fmla="*/ 31 h 347"/>
              <a:gd name="T14" fmla="*/ 375 w 386"/>
              <a:gd name="T15" fmla="*/ 143 h 347"/>
              <a:gd name="T16" fmla="*/ 375 w 386"/>
              <a:gd name="T17" fmla="*/ 205 h 347"/>
              <a:gd name="T18" fmla="*/ 311 w 386"/>
              <a:gd name="T19" fmla="*/ 316 h 347"/>
              <a:gd name="T20" fmla="*/ 257 w 386"/>
              <a:gd name="T21" fmla="*/ 347 h 347"/>
              <a:gd name="T22" fmla="*/ 129 w 386"/>
              <a:gd name="T23" fmla="*/ 347 h 347"/>
              <a:gd name="T24" fmla="*/ 75 w 386"/>
              <a:gd name="T25" fmla="*/ 316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347">
                <a:moveTo>
                  <a:pt x="75" y="316"/>
                </a:moveTo>
                <a:cubicBezTo>
                  <a:pt x="11" y="205"/>
                  <a:pt x="11" y="205"/>
                  <a:pt x="11" y="205"/>
                </a:cubicBezTo>
                <a:cubicBezTo>
                  <a:pt x="0" y="185"/>
                  <a:pt x="0" y="162"/>
                  <a:pt x="11" y="143"/>
                </a:cubicBezTo>
                <a:cubicBezTo>
                  <a:pt x="75" y="31"/>
                  <a:pt x="75" y="31"/>
                  <a:pt x="75" y="31"/>
                </a:cubicBezTo>
                <a:cubicBezTo>
                  <a:pt x="86" y="12"/>
                  <a:pt x="107" y="0"/>
                  <a:pt x="129" y="0"/>
                </a:cubicBezTo>
                <a:cubicBezTo>
                  <a:pt x="257" y="0"/>
                  <a:pt x="257" y="0"/>
                  <a:pt x="257" y="0"/>
                </a:cubicBezTo>
                <a:cubicBezTo>
                  <a:pt x="279" y="0"/>
                  <a:pt x="300" y="12"/>
                  <a:pt x="311" y="31"/>
                </a:cubicBezTo>
                <a:cubicBezTo>
                  <a:pt x="375" y="143"/>
                  <a:pt x="375" y="143"/>
                  <a:pt x="375" y="143"/>
                </a:cubicBezTo>
                <a:cubicBezTo>
                  <a:pt x="386" y="162"/>
                  <a:pt x="386" y="185"/>
                  <a:pt x="375" y="205"/>
                </a:cubicBezTo>
                <a:cubicBezTo>
                  <a:pt x="311" y="316"/>
                  <a:pt x="311" y="316"/>
                  <a:pt x="311" y="316"/>
                </a:cubicBezTo>
                <a:cubicBezTo>
                  <a:pt x="300" y="335"/>
                  <a:pt x="279" y="347"/>
                  <a:pt x="257" y="347"/>
                </a:cubicBezTo>
                <a:cubicBezTo>
                  <a:pt x="129" y="347"/>
                  <a:pt x="129" y="347"/>
                  <a:pt x="129" y="347"/>
                </a:cubicBezTo>
                <a:cubicBezTo>
                  <a:pt x="107" y="347"/>
                  <a:pt x="86" y="335"/>
                  <a:pt x="75" y="316"/>
                </a:cubicBezTo>
                <a:close/>
              </a:path>
            </a:pathLst>
          </a:custGeom>
          <a:solidFill>
            <a:schemeClr val="accent1"/>
          </a:solidFill>
          <a:ln w="50800">
            <a:gradFill>
              <a:gsLst>
                <a:gs pos="34000">
                  <a:srgbClr val="F2F2F2"/>
                </a:gs>
                <a:gs pos="0">
                  <a:srgbClr val="FFFFFF"/>
                </a:gs>
                <a:gs pos="100000">
                  <a:srgbClr val="BFBFBF"/>
                </a:gs>
              </a:gsLst>
              <a:lin ang="8100000" scaled="0"/>
            </a:gradFill>
          </a:ln>
          <a:effectLst>
            <a:outerShdw blurRad="673100" dist="266700" dir="81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anchor="ctr"/>
          <a:lstStyle/>
          <a:p>
            <a:pPr algn="ctr" defTabSz="914180">
              <a:defRPr/>
            </a:pPr>
            <a:endParaRPr lang="zh-CN" altLang="en-US" dirty="0">
              <a:solidFill>
                <a:srgbClr val="C00000"/>
              </a:solidFill>
            </a:endParaRPr>
          </a:p>
        </p:txBody>
      </p:sp>
      <p:sp>
        <p:nvSpPr>
          <p:cNvPr id="2" name="标题 1"/>
          <p:cNvSpPr>
            <a:spLocks noGrp="1"/>
          </p:cNvSpPr>
          <p:nvPr>
            <p:ph type="title"/>
          </p:nvPr>
        </p:nvSpPr>
        <p:spPr>
          <a:xfrm>
            <a:off x="1019176" y="298482"/>
            <a:ext cx="4210050" cy="583502"/>
          </a:xfrm>
          <a:prstGeom prst="rect">
            <a:avLst/>
          </a:prstGeom>
        </p:spPr>
        <p:txBody>
          <a:bodyPr lIns="91418" tIns="45710" rIns="91418" bIns="45710"/>
          <a:lstStyle>
            <a:lvl1pPr>
              <a:defRPr sz="3300" b="1"/>
            </a:lvl1pPr>
          </a:lstStyle>
          <a:p>
            <a:r>
              <a:rPr lang="zh-CN" altLang="en-US" dirty="0" smtClean="0"/>
              <a:t>单击此处编辑母版标题样式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301627" y="609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7" y="1905000"/>
            <a:ext cx="8540750" cy="20208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01627" y="4078311"/>
            <a:ext cx="8540750" cy="20208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7A77"/>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7A77"/>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38E3AEF-55DB-48F4-824E-B709F1332D0D}" type="slidenum">
              <a:rPr lang="zh-CN" altLang="zh-CN">
                <a:solidFill>
                  <a:srgbClr val="007A77"/>
                </a:solidFill>
              </a:rPr>
              <a:pPr>
                <a:defRPr/>
              </a:pPr>
              <a:t>‹#›</a:t>
            </a:fld>
            <a:endParaRPr lang="zh-CN" altLang="zh-CN">
              <a:solidFill>
                <a:srgbClr val="007A77"/>
              </a:solidFill>
            </a:endParaRPr>
          </a:p>
        </p:txBody>
      </p:sp>
    </p:spTree>
  </p:cSld>
  <p:clrMapOvr>
    <a:masterClrMapping/>
  </p:clrMapOvr>
  <p:transition spd="slow">
    <p:wheel spokes="8"/>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标题幻灯片">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685801" y="2286000"/>
            <a:ext cx="7772400" cy="1143000"/>
          </a:xfrm>
        </p:spPr>
        <p:txBody>
          <a:bodyPr/>
          <a:lstStyle>
            <a:lvl1pPr>
              <a:defRPr/>
            </a:lvl1pPr>
          </a:lstStyle>
          <a:p>
            <a:r>
              <a:rPr lang="zh-CN"/>
              <a:t>单击此处编辑母版标题样式</a:t>
            </a:r>
          </a:p>
        </p:txBody>
      </p:sp>
      <p:sp>
        <p:nvSpPr>
          <p:cNvPr id="2051" name="Rectangle 3"/>
          <p:cNvSpPr>
            <a:spLocks noGrp="1" noRot="1" noChangeArrowheads="1"/>
          </p:cNvSpPr>
          <p:nvPr>
            <p:ph type="subTitle" idx="1"/>
          </p:nvPr>
        </p:nvSpPr>
        <p:spPr>
          <a:xfrm>
            <a:off x="1371601" y="3886210"/>
            <a:ext cx="6400800" cy="1752599"/>
          </a:xfrm>
        </p:spPr>
        <p:txBody>
          <a:bodyPr/>
          <a:lstStyle>
            <a:lvl1pPr marL="0" indent="0" algn="ctr">
              <a:buFont typeface="Wingdings" pitchFamily="2" charset="2"/>
              <a:buNone/>
              <a:defRPr/>
            </a:lvl1pPr>
          </a:lstStyle>
          <a:p>
            <a:r>
              <a:rPr lang="zh-CN"/>
              <a:t>单击此处编辑母版副标题样式</a:t>
            </a:r>
          </a:p>
        </p:txBody>
      </p:sp>
      <p:sp>
        <p:nvSpPr>
          <p:cNvPr id="7" name="Rectangle 4"/>
          <p:cNvSpPr>
            <a:spLocks noGrp="1" noChangeArrowheads="1"/>
          </p:cNvSpPr>
          <p:nvPr>
            <p:ph type="dt" sz="half" idx="10"/>
          </p:nvPr>
        </p:nvSpPr>
        <p:spPr/>
        <p:txBody>
          <a:bodyPr/>
          <a:lstStyle>
            <a:lvl1pPr>
              <a:defRPr/>
            </a:lvl1pPr>
          </a:lstStyle>
          <a:p>
            <a:pPr>
              <a:defRPr/>
            </a:pPr>
            <a:endParaRPr lang="zh-CN" altLang="zh-CN">
              <a:solidFill>
                <a:srgbClr val="007A77"/>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zh-CN" altLang="zh-CN">
              <a:solidFill>
                <a:srgbClr val="007A77"/>
              </a:solidFill>
            </a:endParaRPr>
          </a:p>
        </p:txBody>
      </p:sp>
      <p:sp>
        <p:nvSpPr>
          <p:cNvPr id="9" name="Rectangle 6"/>
          <p:cNvSpPr>
            <a:spLocks noGrp="1" noChangeArrowheads="1"/>
          </p:cNvSpPr>
          <p:nvPr>
            <p:ph type="sldNum" sz="quarter" idx="12"/>
          </p:nvPr>
        </p:nvSpPr>
        <p:spPr/>
        <p:txBody>
          <a:bodyPr/>
          <a:lstStyle>
            <a:lvl1pPr>
              <a:defRPr/>
            </a:lvl1pPr>
          </a:lstStyle>
          <a:p>
            <a:pPr>
              <a:defRPr/>
            </a:pPr>
            <a:fld id="{8E0665B1-71BB-4118-B92E-60ACD490C6DB}" type="slidenum">
              <a:rPr lang="zh-CN" altLang="zh-CN">
                <a:solidFill>
                  <a:srgbClr val="007A77"/>
                </a:solidFill>
              </a:rPr>
              <a:pPr>
                <a:defRPr/>
              </a:pPr>
              <a:t>‹#›</a:t>
            </a:fld>
            <a:endParaRPr lang="zh-CN" altLang="zh-CN">
              <a:solidFill>
                <a:srgbClr val="007A77"/>
              </a:solidFill>
            </a:endParaRPr>
          </a:p>
        </p:txBody>
      </p:sp>
      <p:sp>
        <p:nvSpPr>
          <p:cNvPr id="10" name="标题占位符 1"/>
          <p:cNvSpPr txBox="1">
            <a:spLocks/>
          </p:cNvSpPr>
          <p:nvPr userDrawn="1"/>
        </p:nvSpPr>
        <p:spPr bwMode="auto">
          <a:xfrm>
            <a:off x="457200" y="274639"/>
            <a:ext cx="8229600" cy="1143000"/>
          </a:xfrm>
          <a:prstGeom prst="rect">
            <a:avLst/>
          </a:prstGeom>
          <a:noFill/>
          <a:ln w="9525">
            <a:noFill/>
            <a:miter lim="800000"/>
            <a:headEnd/>
            <a:tailEnd/>
          </a:ln>
        </p:spPr>
        <p:txBody>
          <a:bodyPr vert="horz" wrap="square" lIns="91422" tIns="45711" rIns="91422" bIns="45711" numCol="1" rtlCol="0"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4400" b="0" i="0" u="none" strike="noStrike" kern="0" cap="none" spc="0" normalizeH="0" baseline="0" noProof="0" smtClean="0">
                <a:ln>
                  <a:noFill/>
                </a:ln>
                <a:solidFill>
                  <a:schemeClr val="tx2"/>
                </a:solidFill>
                <a:effectLst/>
                <a:uLnTx/>
                <a:uFillTx/>
                <a:latin typeface="+mj-lt"/>
                <a:ea typeface="+mj-ea"/>
                <a:cs typeface="+mj-cs"/>
              </a:rPr>
              <a:t>单击此处编辑母版标题样式</a:t>
            </a:r>
            <a:endParaRPr kumimoji="0" lang="zh-CN" alt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11" name="文本占位符 2"/>
          <p:cNvSpPr>
            <a:spLocks noGrp="1"/>
          </p:cNvSpPr>
          <p:nvPr>
            <p:ph idx="13"/>
          </p:nvPr>
        </p:nvSpPr>
        <p:spPr>
          <a:xfrm>
            <a:off x="457200" y="1600206"/>
            <a:ext cx="8229600" cy="4525963"/>
          </a:xfrm>
          <a:prstGeom prst="rect">
            <a:avLst/>
          </a:prstGeom>
        </p:spPr>
        <p:txBody>
          <a:bodyPr vert="horz" lIns="91422" tIns="45711" rIns="91422" bIns="45711"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2" name="日期占位符 3"/>
          <p:cNvSpPr txBox="1">
            <a:spLocks/>
          </p:cNvSpPr>
          <p:nvPr userDrawn="1"/>
        </p:nvSpPr>
        <p:spPr bwMode="auto">
          <a:xfrm>
            <a:off x="457200" y="6356358"/>
            <a:ext cx="2133600" cy="365125"/>
          </a:xfrm>
          <a:prstGeom prst="rect">
            <a:avLst/>
          </a:prstGeom>
          <a:noFill/>
          <a:ln w="9525">
            <a:noFill/>
            <a:miter lim="800000"/>
            <a:headEnd/>
            <a:tailEnd/>
          </a:ln>
          <a:effectLst/>
        </p:spPr>
        <p:txBody>
          <a:bodyPr vert="horz" wrap="square" lIns="91422" tIns="45711" rIns="91422" bIns="45711" numCol="1" rtlCol="0" anchor="ctr" anchorCtr="0" compatLnSpc="1">
            <a:prstTxWarp prst="textNoShape">
              <a:avLst/>
            </a:prstTxWarp>
          </a:bodyPr>
          <a:lstStyle>
            <a:lvl1pPr algn="l">
              <a:defRPr sz="1200">
                <a:solidFill>
                  <a:schemeClr val="tx1">
                    <a:tint val="75000"/>
                  </a:schemeClr>
                </a:solidFill>
              </a:defRPr>
            </a:lvl1pPr>
          </a:lstStyle>
          <a:p>
            <a:pPr marL="0" marR="0" lvl="0" indent="0" algn="l" defTabSz="914180" rtl="0" eaLnBrk="1" fontAlgn="base" latinLnBrk="0" hangingPunct="1">
              <a:lnSpc>
                <a:spcPct val="100000"/>
              </a:lnSpc>
              <a:spcBef>
                <a:spcPct val="0"/>
              </a:spcBef>
              <a:spcAft>
                <a:spcPct val="0"/>
              </a:spcAft>
              <a:buClrTx/>
              <a:buSzTx/>
              <a:buFont typeface="Arial" pitchFamily="34" charset="0"/>
              <a:buNone/>
              <a:tabLst/>
              <a:defRPr/>
            </a:pPr>
            <a:fld id="{530820CF-B880-4189-942D-D702A7CBA730}"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180" rtl="0" eaLnBrk="1" fontAlgn="base" latinLnBrk="0" hangingPunct="1">
                <a:lnSpc>
                  <a:spcPct val="100000"/>
                </a:lnSpc>
                <a:spcBef>
                  <a:spcPct val="0"/>
                </a:spcBef>
                <a:spcAft>
                  <a:spcPct val="0"/>
                </a:spcAft>
                <a:buClrTx/>
                <a:buSzTx/>
                <a:buFont typeface="Arial" pitchFamily="34" charset="0"/>
                <a:buNone/>
                <a:tabLst/>
                <a:defRPr/>
              </a:pPr>
              <a:t>2019/12/9</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灯片编号占位符 5"/>
          <p:cNvSpPr txBox="1">
            <a:spLocks/>
          </p:cNvSpPr>
          <p:nvPr userDrawn="1"/>
        </p:nvSpPr>
        <p:spPr bwMode="auto">
          <a:xfrm>
            <a:off x="6553200" y="6356358"/>
            <a:ext cx="2133600" cy="365125"/>
          </a:xfrm>
          <a:prstGeom prst="rect">
            <a:avLst/>
          </a:prstGeom>
          <a:noFill/>
          <a:ln w="9525">
            <a:noFill/>
            <a:miter lim="800000"/>
            <a:headEnd/>
            <a:tailEnd/>
          </a:ln>
          <a:effectLst/>
        </p:spPr>
        <p:txBody>
          <a:bodyPr vert="horz" wrap="square" lIns="91422" tIns="45711" rIns="91422" bIns="45711" numCol="1" rtlCol="0" anchor="ctr" anchorCtr="0" compatLnSpc="1">
            <a:prstTxWarp prst="textNoShape">
              <a:avLst/>
            </a:prstTxWarp>
          </a:bodyPr>
          <a:lstStyle>
            <a:lvl1pPr algn="r">
              <a:defRPr sz="1200">
                <a:solidFill>
                  <a:schemeClr val="tx1">
                    <a:tint val="75000"/>
                  </a:schemeClr>
                </a:solidFill>
              </a:defRPr>
            </a:lvl1pPr>
          </a:lstStyle>
          <a:p>
            <a:pPr marL="0" marR="0" lvl="0" indent="0" algn="r" defTabSz="914180" rtl="0" eaLnBrk="1" fontAlgn="base" latinLnBrk="0" hangingPunct="1">
              <a:lnSpc>
                <a:spcPct val="100000"/>
              </a:lnSpc>
              <a:spcBef>
                <a:spcPct val="0"/>
              </a:spcBef>
              <a:spcAft>
                <a:spcPct val="0"/>
              </a:spcAft>
              <a:buClrTx/>
              <a:buSzTx/>
              <a:buFont typeface="Arial" pitchFamily="34" charset="0"/>
              <a:buNone/>
              <a:tabLst/>
              <a:defRPr/>
            </a:pPr>
            <a:fld id="{0C913308-F349-4B6D-A68A-DD1791B4A57B}"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180" rtl="0" eaLnBrk="1" fontAlgn="base" latinLnBrk="0" hangingPunct="1">
                <a:lnSpc>
                  <a:spcPct val="100000"/>
                </a:lnSpc>
                <a:spcBef>
                  <a:spcPct val="0"/>
                </a:spcBef>
                <a:spcAft>
                  <a:spcPct val="0"/>
                </a:spcAft>
                <a:buClrTx/>
                <a:buSzTx/>
                <a:buFont typeface="Arial" pitchFamily="34" charset="0"/>
                <a:buNone/>
                <a:tabLst/>
                <a:defRPr/>
              </a:p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日期占位符 3"/>
          <p:cNvSpPr txBox="1">
            <a:spLocks/>
          </p:cNvSpPr>
          <p:nvPr userDrawn="1"/>
        </p:nvSpPr>
        <p:spPr>
          <a:xfrm>
            <a:off x="628650" y="4767262"/>
            <a:ext cx="2057400" cy="372807"/>
          </a:xfrm>
          <a:prstGeom prst="rect">
            <a:avLst/>
          </a:prstGeom>
        </p:spPr>
        <p:txBody>
          <a:bodyPr vert="horz" lIns="68580" tIns="34290" rIns="68580" bIns="3429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fld id="{EA4074E6-B1C6-4874-A86C-8CF1FA38C332}" type="datetimeFigureOut">
              <a:rPr kumimoji="0" lang="zh-CN" altLang="en-US" sz="900" b="0" i="0" u="none" strike="noStrike" kern="1200" cap="none" spc="0" normalizeH="0" baseline="0" noProof="0" smtClean="0">
                <a:ln>
                  <a:noFill/>
                </a:ln>
                <a:solidFill>
                  <a:sysClr val="windowText" lastClr="000000">
                    <a:tint val="75000"/>
                  </a:sysClr>
                </a:solidFill>
                <a:effectLst/>
                <a:uLnTx/>
                <a:uFillTx/>
                <a:latin typeface="等线"/>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2019/12/9</a:t>
            </a:fld>
            <a:endParaRPr kumimoji="0" lang="zh-CN" altLang="en-US" sz="900" b="0" i="0" u="none" strike="noStrike" kern="1200" cap="none" spc="0" normalizeH="0" baseline="0" noProof="0">
              <a:ln>
                <a:noFill/>
              </a:ln>
              <a:solidFill>
                <a:sysClr val="windowText" lastClr="000000">
                  <a:tint val="75000"/>
                </a:sysClr>
              </a:solidFill>
              <a:effectLst/>
              <a:uLnTx/>
              <a:uFillTx/>
              <a:latin typeface="等线"/>
              <a:ea typeface="+mn-ea"/>
              <a:cs typeface="+mn-cs"/>
            </a:endParaRPr>
          </a:p>
        </p:txBody>
      </p:sp>
      <p:sp>
        <p:nvSpPr>
          <p:cNvPr id="15" name="灯片编号占位符 5"/>
          <p:cNvSpPr txBox="1">
            <a:spLocks/>
          </p:cNvSpPr>
          <p:nvPr userDrawn="1"/>
        </p:nvSpPr>
        <p:spPr>
          <a:xfrm>
            <a:off x="6457950" y="4767262"/>
            <a:ext cx="2057400" cy="372807"/>
          </a:xfrm>
          <a:prstGeom prst="rect">
            <a:avLst/>
          </a:prstGeom>
        </p:spPr>
        <p:txBody>
          <a:bodyPr vert="horz" lIns="68580" tIns="34290" rIns="68580" bIns="3429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fld id="{052C2098-12C4-414F-8C26-86CA9D32BF01}" type="slidenum">
              <a:rPr kumimoji="0" lang="zh-CN" altLang="en-US" sz="900" b="0" i="0" u="none" strike="noStrike" kern="1200" cap="none" spc="0" normalizeH="0" baseline="0" noProof="0" smtClean="0">
                <a:ln>
                  <a:noFill/>
                </a:ln>
                <a:solidFill>
                  <a:sysClr val="windowText" lastClr="000000">
                    <a:tint val="75000"/>
                  </a:sysClr>
                </a:solidFill>
                <a:effectLst/>
                <a:uLnTx/>
                <a:uFillTx/>
                <a:latin typeface="等线"/>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ysClr val="windowText" lastClr="000000">
                  <a:tint val="75000"/>
                </a:sysClr>
              </a:solidFill>
              <a:effectLst/>
              <a:uLnTx/>
              <a:uFillTx/>
              <a:latin typeface="等线"/>
              <a:ea typeface="+mn-ea"/>
              <a:cs typeface="+mn-cs"/>
            </a:endParaRPr>
          </a:p>
        </p:txBody>
      </p:sp>
      <p:sp>
        <p:nvSpPr>
          <p:cNvPr id="16" name="矩形 15"/>
          <p:cNvSpPr/>
          <p:nvPr userDrawn="1"/>
        </p:nvSpPr>
        <p:spPr>
          <a:xfrm>
            <a:off x="-9525" y="-41910"/>
            <a:ext cx="8829997" cy="6941820"/>
          </a:xfrm>
          <a:prstGeom prst="rect">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7" name="图片 16"/>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0" y="-99392"/>
            <a:ext cx="9141291" cy="5242892"/>
          </a:xfrm>
          <a:prstGeom prst="rect">
            <a:avLst/>
          </a:prstGeom>
        </p:spPr>
      </p:pic>
      <p:pic>
        <p:nvPicPr>
          <p:cNvPr id="18" name="Picture 9" descr="C:\Users\Administrator\Desktop\素材\Nipic_3554136_20140208100906557381111.jpg"/>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1" y="764704"/>
            <a:ext cx="9143999" cy="6093296"/>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图片 18" descr="长城"/>
          <p:cNvPicPr>
            <a:picLocks noChangeAspect="1"/>
          </p:cNvPicPr>
          <p:nvPr userDrawn="1"/>
        </p:nvPicPr>
        <p:blipFill>
          <a:blip r:embed="rId5" cstate="print"/>
          <a:stretch>
            <a:fillRect/>
          </a:stretch>
        </p:blipFill>
        <p:spPr>
          <a:xfrm>
            <a:off x="4391472" y="3501008"/>
            <a:ext cx="4752528" cy="2780928"/>
          </a:xfrm>
          <a:prstGeom prst="rect">
            <a:avLst/>
          </a:prstGeom>
        </p:spPr>
      </p:pic>
      <p:pic>
        <p:nvPicPr>
          <p:cNvPr id="20" name="Picture 3"/>
          <p:cNvPicPr>
            <a:picLocks noChangeAspect="1" noChangeArrowheads="1"/>
          </p:cNvPicPr>
          <p:nvPr userDrawn="1"/>
        </p:nvPicPr>
        <p:blipFill>
          <a:blip r:embed="rId6" cstate="print">
            <a:extLst>
              <a:ext uri="{28A0092B-C50C-407E-A947-70E740481C1C}">
                <a14:useLocalDpi xmlns:a14="http://schemas.microsoft.com/office/drawing/2010/main" xmlns="" val="0"/>
              </a:ext>
            </a:extLst>
          </a:blip>
          <a:stretch>
            <a:fillRect/>
          </a:stretch>
        </p:blipFill>
        <p:spPr bwMode="auto">
          <a:xfrm>
            <a:off x="0" y="6171825"/>
            <a:ext cx="9144000" cy="68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6" name="文本占位符 2"/>
          <p:cNvSpPr>
            <a:spLocks noGrp="1"/>
          </p:cNvSpPr>
          <p:nvPr>
            <p:ph idx="1"/>
          </p:nvPr>
        </p:nvSpPr>
        <p:spPr bwMode="auto">
          <a:xfrm>
            <a:off x="468313" y="1350645"/>
            <a:ext cx="8229600" cy="4526280"/>
          </a:xfrm>
          <a:prstGeom prst="rect">
            <a:avLst/>
          </a:prstGeom>
          <a:noFill/>
          <a:ln>
            <a:noFill/>
          </a:ln>
        </p:spPr>
        <p:txBody>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endParaRPr lang="zh-CN" altLang="en-US" noProof="0" dirty="0"/>
          </a:p>
        </p:txBody>
      </p:sp>
      <p:sp>
        <p:nvSpPr>
          <p:cNvPr id="4" name="日期占位符 3"/>
          <p:cNvSpPr>
            <a:spLocks noGrp="1"/>
          </p:cNvSpPr>
          <p:nvPr>
            <p:ph type="dt" sz="half" idx="10"/>
          </p:nvPr>
        </p:nvSpPr>
        <p:spPr/>
        <p:txBody>
          <a:bodyPr/>
          <a:lstStyle>
            <a:lvl1pPr>
              <a:defRPr/>
            </a:lvl1pPr>
          </a:lstStyle>
          <a:p>
            <a:pPr>
              <a:defRPr/>
            </a:pPr>
            <a:endParaRPr lang="zh-CN" altLang="en-US">
              <a:solidFill>
                <a:srgbClr val="000000">
                  <a:tint val="75000"/>
                </a:srgb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srgbClr val="000000">
                  <a:tint val="75000"/>
                </a:srgbClr>
              </a:solidFill>
            </a:endParaRPr>
          </a:p>
        </p:txBody>
      </p:sp>
      <p:sp>
        <p:nvSpPr>
          <p:cNvPr id="7" name="灯片编号占位符 5"/>
          <p:cNvSpPr>
            <a:spLocks noGrp="1"/>
          </p:cNvSpPr>
          <p:nvPr>
            <p:ph type="sldNum" sz="quarter" idx="12"/>
          </p:nvPr>
        </p:nvSpPr>
        <p:spPr/>
        <p:txBody>
          <a:bodyPr/>
          <a:lstStyle>
            <a:lvl1pPr>
              <a:defRPr/>
            </a:lvl1pPr>
          </a:lstStyle>
          <a:p>
            <a:fld id="{3169ED7D-65B7-4262-8861-F865507C1148}" type="slidenum">
              <a:rPr lang="zh-CN" altLang="en-US"/>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bg bwMode="auto">
      <p:bgPr>
        <a:solidFill>
          <a:schemeClr val="bg1"/>
        </a:solid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10"/>
          </p:nvPr>
        </p:nvSpPr>
        <p:spPr>
          <a:xfrm>
            <a:off x="6554391" y="6355752"/>
            <a:ext cx="2133600" cy="365515"/>
          </a:xfrm>
        </p:spPr>
        <p:txBody>
          <a:bodyPr/>
          <a:lstStyle>
            <a:lvl1pPr>
              <a:defRPr/>
            </a:lvl1pPr>
          </a:lstStyle>
          <a:p>
            <a:fld id="{B524D697-0FC8-4BDF-B516-EB7E7E8B4C7E}" type="slidenum">
              <a:rPr lang="zh-CN" altLang="en-US"/>
              <a:pPr/>
              <a:t>‹#›</a:t>
            </a:fld>
            <a:endParaRPr lang="zh-CN" altLang="en-US"/>
          </a:p>
        </p:txBody>
      </p:sp>
    </p:spTree>
  </p:cSld>
  <p:clrMapOvr>
    <a:masterClrMapping/>
  </p:clrMapOvr>
  <p:transition spd="slow"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xmlns="">
                  <a14:imgLayer r:embed="rId3">
                    <a14:imgEffect>
                      <a14:saturation sat="66000"/>
                    </a14:imgEffect>
                  </a14:imgLayer>
                </a14:imgProps>
              </a:ext>
              <a:ext uri="{28A0092B-C50C-407E-A947-70E740481C1C}">
                <a14:useLocalDpi xmlns:a14="http://schemas.microsoft.com/office/drawing/2010/main" xmlns="" val="0"/>
              </a:ext>
            </a:extLst>
          </a:blip>
          <a:srcRect t="59815"/>
          <a:stretch/>
        </p:blipFill>
        <p:spPr>
          <a:xfrm>
            <a:off x="0" y="0"/>
            <a:ext cx="9144000" cy="6858000"/>
          </a:xfrm>
          <a:prstGeom prst="rect">
            <a:avLst/>
          </a:prstGeom>
        </p:spPr>
      </p:pic>
      <p:sp>
        <p:nvSpPr>
          <p:cNvPr id="6" name="矩形 5"/>
          <p:cNvSpPr/>
          <p:nvPr userDrawn="1"/>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endParaRPr>
          </a:p>
        </p:txBody>
      </p:sp>
      <p:pic>
        <p:nvPicPr>
          <p:cNvPr id="7" name="Picture 3"/>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tretch>
            <a:fillRect/>
          </a:stretch>
        </p:blipFill>
        <p:spPr bwMode="auto">
          <a:xfrm>
            <a:off x="0" y="6172164"/>
            <a:ext cx="9144000" cy="68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048121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57577" y="117400"/>
            <a:ext cx="1275751" cy="1026730"/>
          </a:xfrm>
          <a:prstGeom prst="rect">
            <a:avLst/>
          </a:prstGeom>
          <a:noFill/>
        </p:spPr>
        <p:txBody>
          <a:bodyPr wrap="square" lIns="102400" tIns="51200" rIns="102400" bIns="51200" rtlCol="0">
            <a:spAutoFit/>
          </a:bodyPr>
          <a:lstStyle/>
          <a:p>
            <a:r>
              <a:rPr lang="en-US" altLang="zh-CN" sz="3000" b="1" spc="-126" dirty="0" smtClean="0">
                <a:solidFill>
                  <a:schemeClr val="accent1"/>
                </a:solidFill>
                <a:effectLst/>
                <a:latin typeface="Arial Black" pitchFamily="34" charset="0"/>
                <a:ea typeface="微软雅黑" pitchFamily="34" charset="-122"/>
              </a:rPr>
              <a:t>LOGO</a:t>
            </a:r>
            <a:endParaRPr lang="zh-CN" altLang="en-US" sz="3000" b="1" spc="-126"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171394" y="693329"/>
            <a:ext cx="7972607"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48634275"/>
      </p:ext>
    </p:extLst>
  </p:cSld>
  <p:clrMapOvr>
    <a:masterClrMapping/>
  </p:clrMapOvr>
  <p:transition spd="slow" advTm="0">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2019/12/9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Rectangle 2"/>
          <p:cNvSpPr txBox="1">
            <a:spLocks noRot="1" noChangeArrowheads="1"/>
          </p:cNvSpPr>
          <p:nvPr userDrawn="1"/>
        </p:nvSpPr>
        <p:spPr bwMode="auto">
          <a:xfrm>
            <a:off x="200266" y="609600"/>
            <a:ext cx="8642111" cy="1143000"/>
          </a:xfrm>
          <a:prstGeom prst="rect">
            <a:avLst/>
          </a:prstGeom>
          <a:noFill/>
          <a:ln w="9525">
            <a:noFill/>
            <a:miter lim="800000"/>
            <a:headEnd/>
            <a:tailEnd/>
          </a:ln>
        </p:spPr>
        <p:txBody>
          <a:bodyPr vert="horz" wrap="square" lIns="91418" tIns="45710" rIns="91418" bIns="45710" numCol="1" anchor="ctr"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sz="4400" b="0" i="0" u="none" strike="noStrike" kern="1200" cap="none" spc="0" normalizeH="0" baseline="0" noProof="0" smtClean="0">
                <a:ln>
                  <a:noFill/>
                </a:ln>
                <a:solidFill>
                  <a:schemeClr val="tx1"/>
                </a:solidFill>
                <a:effectLst/>
                <a:uLnTx/>
                <a:uFillTx/>
                <a:latin typeface="+mj-lt"/>
                <a:ea typeface="+mj-ea"/>
                <a:cs typeface="+mj-cs"/>
              </a:rPr>
              <a:t>单击此处编辑母版标题样式</a:t>
            </a:r>
          </a:p>
        </p:txBody>
      </p:sp>
      <p:sp>
        <p:nvSpPr>
          <p:cNvPr id="8" name="Rectangle 3"/>
          <p:cNvSpPr txBox="1">
            <a:spLocks noRot="1" noChangeArrowheads="1"/>
          </p:cNvSpPr>
          <p:nvPr userDrawn="1"/>
        </p:nvSpPr>
        <p:spPr bwMode="auto">
          <a:xfrm>
            <a:off x="200266" y="1905003"/>
            <a:ext cx="8642111" cy="4194175"/>
          </a:xfrm>
          <a:prstGeom prst="rect">
            <a:avLst/>
          </a:prstGeom>
          <a:noFill/>
          <a:ln w="9525">
            <a:noFill/>
            <a:miter lim="800000"/>
            <a:headEnd/>
            <a:tailEnd/>
          </a:ln>
        </p:spPr>
        <p:txBody>
          <a:bodyPr vert="horz" wrap="square" lIns="91418" tIns="45710" rIns="91418" bIns="45710" numCol="1" anchor="t" anchorCtr="0" compatLnSpc="1">
            <a:prstTxWarp prst="textNoShape">
              <a:avLst/>
            </a:prstTxWarp>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zh-CN" sz="3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zh-CN" sz="2800" b="0" i="0" u="none" strike="noStrike" kern="1200" cap="none" spc="0" normalizeH="0" baseline="0" noProof="0" smtClean="0">
                <a:ln>
                  <a:noFill/>
                </a:ln>
                <a:solidFill>
                  <a:schemeClr val="tx1"/>
                </a:solidFill>
                <a:effectLst/>
                <a:uLnTx/>
                <a:uFillTx/>
                <a:latin typeface="+mn-lt"/>
                <a:ea typeface="+mn-ea"/>
                <a:cs typeface="+mn-cs"/>
              </a:rPr>
              <a:t>第二级</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zh-CN" sz="2400" b="0" i="0" u="none" strike="noStrike" kern="1200" cap="none" spc="0" normalizeH="0" baseline="0" noProof="0" smtClean="0">
                <a:ln>
                  <a:noFill/>
                </a:ln>
                <a:solidFill>
                  <a:schemeClr val="tx1"/>
                </a:solidFill>
                <a:effectLst/>
                <a:uLnTx/>
                <a:uFillTx/>
                <a:latin typeface="+mn-lt"/>
                <a:ea typeface="+mn-ea"/>
                <a:cs typeface="+mn-cs"/>
              </a:rPr>
              <a:t>第三级</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zh-CN" sz="2000" b="0" i="0" u="none" strike="noStrike" kern="1200" cap="none" spc="0" normalizeH="0" baseline="0" noProof="0" smtClean="0">
                <a:ln>
                  <a:noFill/>
                </a:ln>
                <a:solidFill>
                  <a:schemeClr val="tx1"/>
                </a:solidFill>
                <a:effectLst/>
                <a:uLnTx/>
                <a:uFillTx/>
                <a:latin typeface="+mn-lt"/>
                <a:ea typeface="+mn-ea"/>
                <a:cs typeface="+mn-cs"/>
              </a:rPr>
              <a:t>第四级</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zh-CN" sz="2000" b="0" i="0" u="none" strike="noStrike" kern="1200" cap="none" spc="0" normalizeH="0" baseline="0" noProof="0" smtClean="0">
                <a:ln>
                  <a:noFill/>
                </a:ln>
                <a:solidFill>
                  <a:schemeClr val="tx1"/>
                </a:solidFill>
                <a:effectLst/>
                <a:uLnTx/>
                <a:uFillTx/>
                <a:latin typeface="+mn-lt"/>
                <a:ea typeface="+mn-ea"/>
                <a:cs typeface="+mn-cs"/>
              </a:rPr>
              <a:t>第五级</a:t>
            </a:r>
          </a:p>
        </p:txBody>
      </p:sp>
      <p:sp>
        <p:nvSpPr>
          <p:cNvPr id="9" name="Rectangle 6"/>
          <p:cNvSpPr txBox="1">
            <a:spLocks noChangeArrowheads="1"/>
          </p:cNvSpPr>
          <p:nvPr userDrawn="1"/>
        </p:nvSpPr>
        <p:spPr bwMode="auto">
          <a:xfrm>
            <a:off x="6526038" y="6245225"/>
            <a:ext cx="2316343" cy="476250"/>
          </a:xfrm>
          <a:prstGeom prst="rect">
            <a:avLst/>
          </a:prstGeom>
          <a:noFill/>
          <a:ln w="9525">
            <a:noFill/>
            <a:miter lim="800000"/>
            <a:headEnd/>
            <a:tailEnd/>
          </a:ln>
          <a:effectLst/>
        </p:spPr>
        <p:txBody>
          <a:bodyPr vert="horz" wrap="square" lIns="91418" tIns="45710" rIns="91418" bIns="45710" numCol="1" anchor="t" anchorCtr="0" compatLnSpc="1">
            <a:prstTxWarp prst="textNoShape">
              <a:avLst/>
            </a:prstTxWarp>
          </a:bodyPr>
          <a:lstStyle>
            <a:lvl1pPr algn="r" defTabSz="914180" fontAlgn="base">
              <a:spcBef>
                <a:spcPct val="0"/>
              </a:spcBef>
              <a:spcAft>
                <a:spcPct val="0"/>
              </a:spcAft>
              <a:buFont typeface="Arial" pitchFamily="34" charset="0"/>
              <a:buNone/>
              <a:defRPr sz="1400"/>
            </a:lvl1pPr>
          </a:lstStyle>
          <a:p>
            <a:pPr marL="0" marR="0" lvl="0" indent="0" algn="r" defTabSz="914180" rtl="0" eaLnBrk="1" fontAlgn="base" latinLnBrk="0" hangingPunct="1">
              <a:lnSpc>
                <a:spcPct val="100000"/>
              </a:lnSpc>
              <a:spcBef>
                <a:spcPct val="0"/>
              </a:spcBef>
              <a:spcAft>
                <a:spcPct val="0"/>
              </a:spcAft>
              <a:buClrTx/>
              <a:buSzTx/>
              <a:buFont typeface="Arial" pitchFamily="34" charset="0"/>
              <a:buNone/>
              <a:tabLst/>
              <a:defRPr/>
            </a:pPr>
            <a:fld id="{9DAF1B5E-8747-4D64-9FDE-74CA8C73887F}" type="slidenum">
              <a:rPr kumimoji="0" lang="zh-CN" altLang="zh-CN" sz="1400" b="0" i="0" u="none" strike="noStrike" kern="1200" cap="none" spc="0" normalizeH="0" baseline="0" noProof="0" smtClean="0">
                <a:ln>
                  <a:noFill/>
                </a:ln>
                <a:solidFill>
                  <a:srgbClr val="007A77"/>
                </a:solidFill>
                <a:effectLst/>
                <a:uLnTx/>
                <a:uFillTx/>
                <a:latin typeface="+mn-lt"/>
                <a:ea typeface="+mn-ea"/>
                <a:cs typeface="+mn-cs"/>
              </a:rPr>
              <a:pPr marL="0" marR="0" lvl="0" indent="0" algn="r" defTabSz="914180" rtl="0" eaLnBrk="1" fontAlgn="base" latinLnBrk="0" hangingPunct="1">
                <a:lnSpc>
                  <a:spcPct val="100000"/>
                </a:lnSpc>
                <a:spcBef>
                  <a:spcPct val="0"/>
                </a:spcBef>
                <a:spcAft>
                  <a:spcPct val="0"/>
                </a:spcAft>
                <a:buClrTx/>
                <a:buSzTx/>
                <a:buFont typeface="Arial" pitchFamily="34" charset="0"/>
                <a:buNone/>
                <a:tabLst/>
                <a:defRPr/>
              </a:pPr>
              <a:t>‹#›</a:t>
            </a:fld>
            <a:endParaRPr kumimoji="0" lang="zh-CN" altLang="zh-CN" sz="1400" b="0" i="0" u="none" strike="noStrike" kern="1200" cap="none" spc="0" normalizeH="0" baseline="0" noProof="0" dirty="0">
              <a:ln>
                <a:noFill/>
              </a:ln>
              <a:solidFill>
                <a:srgbClr val="007A77"/>
              </a:solidFill>
              <a:effectLst/>
              <a:uLnTx/>
              <a:uFillTx/>
              <a:latin typeface="+mn-lt"/>
              <a:ea typeface="+mn-ea"/>
              <a:cs typeface="+mn-cs"/>
            </a:endParaRPr>
          </a:p>
        </p:txBody>
      </p:sp>
      <p:sp>
        <p:nvSpPr>
          <p:cNvPr id="10" name="灯片编号占位符 5"/>
          <p:cNvSpPr txBox="1">
            <a:spLocks/>
          </p:cNvSpPr>
          <p:nvPr userDrawn="1"/>
        </p:nvSpPr>
        <p:spPr>
          <a:xfrm>
            <a:off x="6433533" y="4767263"/>
            <a:ext cx="2081817" cy="378564"/>
          </a:xfrm>
          <a:prstGeom prst="rect">
            <a:avLst/>
          </a:prstGeom>
        </p:spPr>
        <p:txBody>
          <a:bodyPr/>
          <a:lstStyle/>
          <a:p>
            <a:pPr marL="0" marR="0" lvl="0" indent="0" algn="l" defTabSz="914219" rtl="0" eaLnBrk="1" fontAlgn="auto" latinLnBrk="0" hangingPunct="1">
              <a:lnSpc>
                <a:spcPct val="100000"/>
              </a:lnSpc>
              <a:spcBef>
                <a:spcPts val="0"/>
              </a:spcBef>
              <a:spcAft>
                <a:spcPts val="0"/>
              </a:spcAft>
              <a:buClrTx/>
              <a:buSzTx/>
              <a:buFontTx/>
              <a:buNone/>
              <a:tabLst/>
              <a:defRPr/>
            </a:pPr>
            <a:fld id="{052C2098-12C4-414F-8C26-86CA9D32BF01}" type="slidenum">
              <a:rPr kumimoji="0" lang="zh-CN" alt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219"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标题占位符 1"/>
          <p:cNvSpPr txBox="1">
            <a:spLocks/>
          </p:cNvSpPr>
          <p:nvPr userDrawn="1"/>
        </p:nvSpPr>
        <p:spPr>
          <a:xfrm>
            <a:off x="457200" y="274639"/>
            <a:ext cx="8229600" cy="1143000"/>
          </a:xfrm>
          <a:prstGeom prst="rect">
            <a:avLst/>
          </a:prstGeom>
        </p:spPr>
        <p:txBody>
          <a:bodyPr vert="horz" lIns="91422" tIns="45711" rIns="91422" bIns="45711" rtlCol="0" anchor="ctr">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4400" b="0" i="0" u="none" strike="noStrike" kern="0" cap="none" spc="0" normalizeH="0" baseline="0" noProof="0" smtClean="0">
                <a:ln>
                  <a:noFill/>
                </a:ln>
                <a:solidFill>
                  <a:schemeClr val="tx2"/>
                </a:solidFill>
                <a:effectLst/>
                <a:uLnTx/>
                <a:uFillTx/>
                <a:latin typeface="+mj-lt"/>
                <a:ea typeface="+mj-ea"/>
                <a:cs typeface="+mj-cs"/>
              </a:rPr>
              <a:t>单击此处编辑母版标题样式</a:t>
            </a:r>
            <a:endParaRPr kumimoji="0" lang="zh-CN" alt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12" name="文本占位符 2"/>
          <p:cNvSpPr txBox="1">
            <a:spLocks/>
          </p:cNvSpPr>
          <p:nvPr userDrawn="1"/>
        </p:nvSpPr>
        <p:spPr>
          <a:xfrm>
            <a:off x="457200" y="1600206"/>
            <a:ext cx="8229600" cy="4525963"/>
          </a:xfrm>
          <a:prstGeom prst="rect">
            <a:avLst/>
          </a:prstGeom>
        </p:spPr>
        <p:txBody>
          <a:bodyPr vert="horz" lIns="91422" tIns="45711" rIns="91422" bIns="45711" rtlCol="0">
            <a:normAutofit/>
          </a:bodyPr>
          <a:lstStyle/>
          <a:p>
            <a:pPr marL="342818" marR="0" lvl="0" indent="-342818" algn="l" defTabSz="914400" rtl="0" eaLnBrk="0" fontAlgn="base" latinLnBrk="0" hangingPunct="0">
              <a:lnSpc>
                <a:spcPct val="100000"/>
              </a:lnSpc>
              <a:spcBef>
                <a:spcPct val="20000"/>
              </a:spcBef>
              <a:spcAft>
                <a:spcPct val="0"/>
              </a:spcAft>
              <a:buClr>
                <a:schemeClr val="hlink"/>
              </a:buClr>
              <a:buSzPct val="75000"/>
              <a:buFont typeface="Wingdings" pitchFamily="2" charset="2"/>
              <a:buChar char="v"/>
              <a:tabLst/>
              <a:defRPr/>
            </a:pPr>
            <a:r>
              <a:rPr kumimoji="0" lang="zh-CN" altLang="en-US" sz="3300" b="0" i="0" u="none" strike="noStrike" kern="0" cap="none" spc="0" normalizeH="0" baseline="0" noProof="0" smtClean="0">
                <a:ln>
                  <a:noFill/>
                </a:ln>
                <a:solidFill>
                  <a:srgbClr val="000000"/>
                </a:solidFill>
                <a:effectLst/>
                <a:uLnTx/>
                <a:uFillTx/>
                <a:latin typeface="+mn-lt"/>
                <a:ea typeface="+mn-ea"/>
                <a:cs typeface="+mn-cs"/>
              </a:rPr>
              <a:t>单击此处编辑母版文本样式</a:t>
            </a:r>
          </a:p>
          <a:p>
            <a:pPr marL="742772" marR="0" lvl="1" indent="-285682" algn="l" defTabSz="914400" rtl="0" eaLnBrk="0" fontAlgn="base" latinLnBrk="0" hangingPunct="0">
              <a:lnSpc>
                <a:spcPct val="100000"/>
              </a:lnSpc>
              <a:spcBef>
                <a:spcPct val="20000"/>
              </a:spcBef>
              <a:spcAft>
                <a:spcPct val="0"/>
              </a:spcAft>
              <a:buClr>
                <a:schemeClr val="accent2"/>
              </a:buClr>
              <a:buSzPct val="85000"/>
              <a:buFont typeface="Wingdings" pitchFamily="2" charset="2"/>
              <a:buChar char=""/>
              <a:tabLst/>
              <a:defRPr/>
            </a:pPr>
            <a:r>
              <a:rPr kumimoji="0" lang="zh-CN" altLang="en-US" sz="2800" b="0" i="0" u="none" strike="noStrike" kern="0" cap="none" spc="0" normalizeH="0" baseline="0" noProof="0" smtClean="0">
                <a:ln>
                  <a:noFill/>
                </a:ln>
                <a:solidFill>
                  <a:srgbClr val="000000"/>
                </a:solidFill>
                <a:effectLst/>
                <a:uLnTx/>
                <a:uFillTx/>
                <a:latin typeface="+mn-lt"/>
                <a:ea typeface="+mn-ea"/>
              </a:rPr>
              <a:t>第二级</a:t>
            </a:r>
          </a:p>
          <a:p>
            <a:pPr marL="1142725" marR="0" lvl="2" indent="-228545" algn="l" defTabSz="914400" rtl="0" eaLnBrk="0" fontAlgn="base" latinLnBrk="0" hangingPunct="0">
              <a:lnSpc>
                <a:spcPct val="100000"/>
              </a:lnSpc>
              <a:spcBef>
                <a:spcPct val="20000"/>
              </a:spcBef>
              <a:spcAft>
                <a:spcPct val="0"/>
              </a:spcAft>
              <a:buClr>
                <a:schemeClr val="hlink"/>
              </a:buClr>
              <a:buSzPct val="85000"/>
              <a:buFont typeface="Wingdings" pitchFamily="2" charset="2"/>
              <a:buChar char="v"/>
              <a:tabLst/>
              <a:defRPr/>
            </a:pPr>
            <a:r>
              <a:rPr kumimoji="0" lang="zh-CN" altLang="en-US" sz="2400" b="0" i="0" u="none" strike="noStrike" kern="0" cap="none" spc="0" normalizeH="0" baseline="0" noProof="0" smtClean="0">
                <a:ln>
                  <a:noFill/>
                </a:ln>
                <a:solidFill>
                  <a:schemeClr val="tx1"/>
                </a:solidFill>
                <a:effectLst/>
                <a:uLnTx/>
                <a:uFillTx/>
                <a:latin typeface="+mn-lt"/>
                <a:ea typeface="+mn-ea"/>
              </a:rPr>
              <a:t>第三级</a:t>
            </a:r>
          </a:p>
          <a:p>
            <a:pPr marL="1599814" marR="0" lvl="3" indent="-228545" algn="l" defTabSz="914400" rtl="0" eaLnBrk="0" fontAlgn="base" latinLnBrk="0" hangingPunct="0">
              <a:lnSpc>
                <a:spcPct val="100000"/>
              </a:lnSpc>
              <a:spcBef>
                <a:spcPct val="20000"/>
              </a:spcBef>
              <a:spcAft>
                <a:spcPct val="0"/>
              </a:spcAft>
              <a:buClr>
                <a:schemeClr val="accent2"/>
              </a:buClr>
              <a:buSzPct val="90000"/>
              <a:buFont typeface="Wingdings" pitchFamily="2" charset="2"/>
              <a:buChar char=""/>
              <a:tabLst/>
              <a:defRPr/>
            </a:pPr>
            <a:r>
              <a:rPr kumimoji="0" lang="zh-CN" altLang="en-US" sz="2000" b="0" i="0" u="none" strike="noStrike" kern="0" cap="none" spc="0" normalizeH="0" baseline="0" noProof="0" smtClean="0">
                <a:ln>
                  <a:noFill/>
                </a:ln>
                <a:solidFill>
                  <a:schemeClr val="tx1"/>
                </a:solidFill>
                <a:effectLst/>
                <a:uLnTx/>
                <a:uFillTx/>
                <a:latin typeface="+mn-lt"/>
                <a:ea typeface="+mn-ea"/>
              </a:rPr>
              <a:t>第四级</a:t>
            </a:r>
          </a:p>
          <a:p>
            <a:pPr marL="2056905" marR="0" lvl="4" indent="-228545" algn="l" defTabSz="914400" rtl="0" eaLnBrk="0" fontAlgn="base" latinLnBrk="0" hangingPunct="0">
              <a:lnSpc>
                <a:spcPct val="100000"/>
              </a:lnSpc>
              <a:spcBef>
                <a:spcPct val="20000"/>
              </a:spcBef>
              <a:spcAft>
                <a:spcPct val="0"/>
              </a:spcAft>
              <a:buClr>
                <a:schemeClr val="hlink"/>
              </a:buClr>
              <a:buSzPct val="85000"/>
              <a:buFont typeface="Wingdings" pitchFamily="2" charset="2"/>
              <a:buChar char="v"/>
              <a:tabLst/>
              <a:defRPr/>
            </a:pPr>
            <a:r>
              <a:rPr kumimoji="0" lang="zh-CN" altLang="en-US" sz="2000" b="0" i="0" u="none" strike="noStrike" kern="0" cap="none" spc="0" normalizeH="0" baseline="0" noProof="0" smtClean="0">
                <a:ln>
                  <a:noFill/>
                </a:ln>
                <a:solidFill>
                  <a:schemeClr val="tx1"/>
                </a:solidFill>
                <a:effectLst/>
                <a:uLnTx/>
                <a:uFillTx/>
                <a:latin typeface="+mn-lt"/>
                <a:ea typeface="+mn-ea"/>
              </a:rPr>
              <a:t>第五级</a:t>
            </a:r>
            <a:endParaRPr kumimoji="0" lang="zh-CN" altLang="en-US" sz="2000" b="0" i="0" u="none" strike="noStrike" kern="0" cap="none" spc="0" normalizeH="0" baseline="0" noProof="0" dirty="0">
              <a:ln>
                <a:noFill/>
              </a:ln>
              <a:solidFill>
                <a:schemeClr val="tx1"/>
              </a:solidFill>
              <a:effectLst/>
              <a:uLnTx/>
              <a:uFillTx/>
              <a:latin typeface="+mn-lt"/>
              <a:ea typeface="+mn-ea"/>
            </a:endParaRPr>
          </a:p>
        </p:txBody>
      </p:sp>
      <p:sp>
        <p:nvSpPr>
          <p:cNvPr id="13" name="日期占位符 3"/>
          <p:cNvSpPr txBox="1">
            <a:spLocks/>
          </p:cNvSpPr>
          <p:nvPr userDrawn="1"/>
        </p:nvSpPr>
        <p:spPr>
          <a:xfrm>
            <a:off x="457200" y="6356358"/>
            <a:ext cx="2133600" cy="365125"/>
          </a:xfrm>
          <a:prstGeom prst="rect">
            <a:avLst/>
          </a:prstGeom>
        </p:spPr>
        <p:txBody>
          <a:bodyPr vert="horz" lIns="91422" tIns="45711" rIns="91422" bIns="45711" rtlCol="0" anchor="ctr"/>
          <a:lstStyle>
            <a:lvl1pPr algn="l">
              <a:defRPr sz="1200">
                <a:solidFill>
                  <a:schemeClr val="tx1">
                    <a:tint val="75000"/>
                  </a:schemeClr>
                </a:solidFill>
              </a:defRPr>
            </a:lvl1pPr>
          </a:lstStyle>
          <a:p>
            <a:pPr marL="0" marR="0" lvl="0" indent="0" algn="l" defTabSz="914219"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219" rtl="0" eaLnBrk="1" fontAlgn="auto" latinLnBrk="0" hangingPunct="1">
                <a:lnSpc>
                  <a:spcPct val="100000"/>
                </a:lnSpc>
                <a:spcBef>
                  <a:spcPts val="0"/>
                </a:spcBef>
                <a:spcAft>
                  <a:spcPts val="0"/>
                </a:spcAft>
                <a:buClrTx/>
                <a:buSzTx/>
                <a:buFontTx/>
                <a:buNone/>
                <a:tabLst/>
                <a:defRPr/>
              </a:pPr>
              <a:t>2019/12/9</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txBox="1">
            <a:spLocks/>
          </p:cNvSpPr>
          <p:nvPr userDrawn="1"/>
        </p:nvSpPr>
        <p:spPr>
          <a:xfrm>
            <a:off x="6553200" y="6356358"/>
            <a:ext cx="2133600" cy="365125"/>
          </a:xfrm>
          <a:prstGeom prst="rect">
            <a:avLst/>
          </a:prstGeom>
        </p:spPr>
        <p:txBody>
          <a:bodyPr vert="horz" lIns="91422" tIns="45711" rIns="91422" bIns="45711" rtlCol="0" anchor="ctr"/>
          <a:lstStyle>
            <a:lvl1pPr algn="r">
              <a:defRPr sz="1200">
                <a:solidFill>
                  <a:schemeClr val="tx1">
                    <a:tint val="75000"/>
                  </a:schemeClr>
                </a:solidFill>
              </a:defRPr>
            </a:lvl1pPr>
          </a:lstStyle>
          <a:p>
            <a:pPr marL="0" marR="0" lvl="0" indent="0" algn="r" defTabSz="914219"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219"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日期占位符 3"/>
          <p:cNvSpPr txBox="1">
            <a:spLocks/>
          </p:cNvSpPr>
          <p:nvPr userDrawn="1"/>
        </p:nvSpPr>
        <p:spPr>
          <a:xfrm>
            <a:off x="628650" y="4767262"/>
            <a:ext cx="2057400" cy="372807"/>
          </a:xfrm>
          <a:prstGeom prst="rect">
            <a:avLst/>
          </a:prstGeom>
        </p:spPr>
        <p:txBody>
          <a:bodyPr vert="horz" lIns="68580" tIns="34290" rIns="68580" bIns="34290"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fld id="{EA4074E6-B1C6-4874-A86C-8CF1FA38C332}" type="datetimeFigureOut">
              <a:rPr kumimoji="0" lang="zh-CN" altLang="en-US" sz="900" b="0" i="0" u="none" strike="noStrike" kern="1200" cap="none" spc="0" normalizeH="0" baseline="0" noProof="0" smtClean="0">
                <a:ln>
                  <a:noFill/>
                </a:ln>
                <a:solidFill>
                  <a:sysClr val="windowText" lastClr="000000">
                    <a:tint val="75000"/>
                  </a:sysClr>
                </a:solidFill>
                <a:effectLst/>
                <a:uLnTx/>
                <a:uFillTx/>
                <a:latin typeface="等线"/>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2019/12/9</a:t>
            </a:fld>
            <a:endParaRPr kumimoji="0" lang="zh-CN" altLang="en-US" sz="900" b="0" i="0" u="none" strike="noStrike" kern="1200" cap="none" spc="0" normalizeH="0" baseline="0" noProof="0">
              <a:ln>
                <a:noFill/>
              </a:ln>
              <a:solidFill>
                <a:sysClr val="windowText" lastClr="000000">
                  <a:tint val="75000"/>
                </a:sysClr>
              </a:solidFill>
              <a:effectLst/>
              <a:uLnTx/>
              <a:uFillTx/>
              <a:latin typeface="等线"/>
              <a:ea typeface="+mn-ea"/>
              <a:cs typeface="+mn-cs"/>
            </a:endParaRPr>
          </a:p>
        </p:txBody>
      </p:sp>
      <p:sp>
        <p:nvSpPr>
          <p:cNvPr id="16" name="灯片编号占位符 5"/>
          <p:cNvSpPr txBox="1">
            <a:spLocks/>
          </p:cNvSpPr>
          <p:nvPr userDrawn="1"/>
        </p:nvSpPr>
        <p:spPr>
          <a:xfrm>
            <a:off x="6457950" y="4767262"/>
            <a:ext cx="2057400" cy="372807"/>
          </a:xfrm>
          <a:prstGeom prst="rect">
            <a:avLst/>
          </a:prstGeom>
        </p:spPr>
        <p:txBody>
          <a:bodyPr vert="horz" lIns="68580" tIns="34290" rIns="68580" bIns="34290" rtlCol="0" anchor="ctr"/>
          <a:lstStyle/>
          <a:p>
            <a:pPr marL="0" marR="0" lvl="0" indent="0" algn="r" defTabSz="685800" rtl="0" eaLnBrk="1" fontAlgn="auto" latinLnBrk="0" hangingPunct="1">
              <a:lnSpc>
                <a:spcPct val="100000"/>
              </a:lnSpc>
              <a:spcBef>
                <a:spcPts val="0"/>
              </a:spcBef>
              <a:spcAft>
                <a:spcPts val="0"/>
              </a:spcAft>
              <a:buClrTx/>
              <a:buSzTx/>
              <a:buFontTx/>
              <a:buNone/>
              <a:tabLst/>
              <a:defRPr/>
            </a:pPr>
            <a:fld id="{052C2098-12C4-414F-8C26-86CA9D32BF01}" type="slidenum">
              <a:rPr kumimoji="0" lang="zh-CN" altLang="en-US" sz="900" b="0" i="0" u="none" strike="noStrike" kern="1200" cap="none" spc="0" normalizeH="0" baseline="0" noProof="0" smtClean="0">
                <a:ln>
                  <a:noFill/>
                </a:ln>
                <a:solidFill>
                  <a:sysClr val="windowText" lastClr="000000">
                    <a:tint val="75000"/>
                  </a:sysClr>
                </a:solidFill>
                <a:effectLst/>
                <a:uLnTx/>
                <a:uFillTx/>
                <a:latin typeface="等线"/>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ysClr val="windowText" lastClr="000000">
                  <a:tint val="75000"/>
                </a:sysClr>
              </a:solidFill>
              <a:effectLst/>
              <a:uLnTx/>
              <a:uFillTx/>
              <a:latin typeface="等线"/>
              <a:ea typeface="+mn-ea"/>
              <a:cs typeface="+mn-cs"/>
            </a:endParaRPr>
          </a:p>
        </p:txBody>
      </p:sp>
      <p:sp>
        <p:nvSpPr>
          <p:cNvPr id="17" name="矩形 16"/>
          <p:cNvSpPr/>
          <p:nvPr userDrawn="1"/>
        </p:nvSpPr>
        <p:spPr>
          <a:xfrm>
            <a:off x="-9525" y="-41910"/>
            <a:ext cx="8829997" cy="6941820"/>
          </a:xfrm>
          <a:prstGeom prst="rect">
            <a:avLst/>
          </a:prstGeom>
          <a:solidFill>
            <a:sysClr val="window" lastClr="FFFFFF">
              <a:alpha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8" name="图片 17"/>
          <p:cNvPicPr>
            <a:picLocks noChangeAspect="1"/>
          </p:cNvPicPr>
          <p:nvPr userDrawn="1"/>
        </p:nvPicPr>
        <p:blipFill>
          <a:blip r:embed="rId40" cstate="print">
            <a:extLst>
              <a:ext uri="{28A0092B-C50C-407E-A947-70E740481C1C}">
                <a14:useLocalDpi xmlns:a14="http://schemas.microsoft.com/office/drawing/2010/main" xmlns="" val="0"/>
              </a:ext>
            </a:extLst>
          </a:blip>
          <a:stretch>
            <a:fillRect/>
          </a:stretch>
        </p:blipFill>
        <p:spPr>
          <a:xfrm>
            <a:off x="0" y="-99392"/>
            <a:ext cx="9141291" cy="5242892"/>
          </a:xfrm>
          <a:prstGeom prst="rect">
            <a:avLst/>
          </a:prstGeom>
        </p:spPr>
      </p:pic>
      <p:pic>
        <p:nvPicPr>
          <p:cNvPr id="19" name="Picture 9" descr="C:\Users\Administrator\Desktop\素材\Nipic_3554136_20140208100906557381111.jpg"/>
          <p:cNvPicPr>
            <a:picLocks noChangeAspect="1" noChangeArrowheads="1"/>
          </p:cNvPicPr>
          <p:nvPr userDrawn="1"/>
        </p:nvPicPr>
        <p:blipFill>
          <a:blip r:embed="rId41" cstate="print">
            <a:extLst>
              <a:ext uri="{28A0092B-C50C-407E-A947-70E740481C1C}">
                <a14:useLocalDpi xmlns:a14="http://schemas.microsoft.com/office/drawing/2010/main" xmlns="" val="0"/>
              </a:ext>
            </a:extLst>
          </a:blip>
          <a:srcRect/>
          <a:stretch>
            <a:fillRect/>
          </a:stretch>
        </p:blipFill>
        <p:spPr bwMode="auto">
          <a:xfrm>
            <a:off x="1" y="764704"/>
            <a:ext cx="9143999" cy="6093296"/>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图片 19" descr="长城"/>
          <p:cNvPicPr>
            <a:picLocks noChangeAspect="1"/>
          </p:cNvPicPr>
          <p:nvPr userDrawn="1"/>
        </p:nvPicPr>
        <p:blipFill>
          <a:blip r:embed="rId42" cstate="print"/>
          <a:stretch>
            <a:fillRect/>
          </a:stretch>
        </p:blipFill>
        <p:spPr>
          <a:xfrm>
            <a:off x="4391472" y="3501008"/>
            <a:ext cx="4752528" cy="2780928"/>
          </a:xfrm>
          <a:prstGeom prst="rect">
            <a:avLst/>
          </a:prstGeom>
        </p:spPr>
      </p:pic>
      <p:pic>
        <p:nvPicPr>
          <p:cNvPr id="21" name="Picture 3"/>
          <p:cNvPicPr>
            <a:picLocks noChangeAspect="1" noChangeArrowheads="1"/>
          </p:cNvPicPr>
          <p:nvPr userDrawn="1"/>
        </p:nvPicPr>
        <p:blipFill>
          <a:blip r:embed="rId43" cstate="print">
            <a:extLst>
              <a:ext uri="{28A0092B-C50C-407E-A947-70E740481C1C}">
                <a14:useLocalDpi xmlns:a14="http://schemas.microsoft.com/office/drawing/2010/main" xmlns="" val="0"/>
              </a:ext>
            </a:extLst>
          </a:blip>
          <a:stretch>
            <a:fillRect/>
          </a:stretch>
        </p:blipFill>
        <p:spPr bwMode="auto">
          <a:xfrm>
            <a:off x="0" y="6171825"/>
            <a:ext cx="9144000" cy="68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8" r:id="rId34"/>
    <p:sldLayoutId id="2147483689" r:id="rId35"/>
    <p:sldLayoutId id="2147483690" r:id="rId36"/>
    <p:sldLayoutId id="2147483691" r:id="rId37"/>
    <p:sldLayoutId id="2147483692" r:id="rId3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12"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audio" Target="file:///F:\Kugou\&#29579;&#33778;%20-%20&#21254;&#21254;&#37027;&#24180;.mp3" TargetMode="External"/><Relationship Id="rId6" Type="http://schemas.openxmlformats.org/officeDocument/2006/relationships/image" Target="../media/image9.png"/><Relationship Id="rId11" Type="http://schemas.openxmlformats.org/officeDocument/2006/relationships/hyperlink" Target="http://www.cctourcollege.com/2018/0907/c1139a14586/page.htm" TargetMode="External"/><Relationship Id="rId5" Type="http://schemas.openxmlformats.org/officeDocument/2006/relationships/image" Target="../media/image8.gif"/><Relationship Id="rId10" Type="http://schemas.microsoft.com/office/2007/relationships/hdphoto" Target="../media/image1611.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5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5.gif"/></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image" Target="../media/image31.jpeg"/><Relationship Id="rId5" Type="http://schemas.openxmlformats.org/officeDocument/2006/relationships/image" Target="../media/image30.gif"/><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0.gif"/><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4.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image" Target="../media/image62.jpeg"/><Relationship Id="rId1" Type="http://schemas.openxmlformats.org/officeDocument/2006/relationships/slideLayout" Target="../slideLayouts/slideLayout6.xml"/><Relationship Id="rId4" Type="http://schemas.openxmlformats.org/officeDocument/2006/relationships/image" Target="../media/image64.jpeg"/></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12" Type="http://schemas.microsoft.com/office/2007/relationships/diagramDrawing" Target="../diagrams/drawing4.xml"/><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microsoft.com/office/2007/relationships/diagramDrawing" Target="../diagrams/drawing3.xml"/><Relationship Id="rId5" Type="http://schemas.openxmlformats.org/officeDocument/2006/relationships/diagramQuickStyle" Target="../diagrams/quickStyle3.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hyperlink" Target="http://baike.baidu.com/image/f99dcf00b3236b2e738b6566" TargetMode="External"/><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jpeg"/></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jpeg"/></Relationships>
</file>

<file path=ppt/slides/_rels/slide29.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jpeg"/><Relationship Id="rId2" Type="http://schemas.openxmlformats.org/officeDocument/2006/relationships/image" Target="../media/image75.jpeg"/><Relationship Id="rId1" Type="http://schemas.openxmlformats.org/officeDocument/2006/relationships/slideLayout" Target="../slideLayouts/slideLayout14.xml"/><Relationship Id="rId6" Type="http://schemas.openxmlformats.org/officeDocument/2006/relationships/image" Target="../media/image79.jpeg"/><Relationship Id="rId5" Type="http://schemas.openxmlformats.org/officeDocument/2006/relationships/image" Target="../media/image78.png"/><Relationship Id="rId4" Type="http://schemas.openxmlformats.org/officeDocument/2006/relationships/image" Target="../media/image77.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hyperlink" Target="http://book.zh5000.com/" TargetMode="External"/><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31.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3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6.xml"/><Relationship Id="rId4" Type="http://schemas.openxmlformats.org/officeDocument/2006/relationships/image" Target="../media/image95.jpeg"/></Relationships>
</file>

<file path=ppt/slides/_rels/slide3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97.jpeg"/><Relationship Id="rId7" Type="http://schemas.openxmlformats.org/officeDocument/2006/relationships/image" Target="../media/image101.png"/><Relationship Id="rId2" Type="http://schemas.openxmlformats.org/officeDocument/2006/relationships/image" Target="../media/image96.jpeg"/><Relationship Id="rId1" Type="http://schemas.openxmlformats.org/officeDocument/2006/relationships/slideLayout" Target="../slideLayouts/slideLayout17.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38.xml.rels><?xml version="1.0" encoding="UTF-8" standalone="yes"?>
<Relationships xmlns="http://schemas.openxmlformats.org/package/2006/relationships"><Relationship Id="rId3" Type="http://schemas.openxmlformats.org/officeDocument/2006/relationships/image" Target="../media/image103.gif"/><Relationship Id="rId2" Type="http://schemas.openxmlformats.org/officeDocument/2006/relationships/image" Target="../media/image102.jpeg"/><Relationship Id="rId1" Type="http://schemas.openxmlformats.org/officeDocument/2006/relationships/slideLayout" Target="../slideLayouts/slideLayout18.xml"/><Relationship Id="rId5" Type="http://schemas.openxmlformats.org/officeDocument/2006/relationships/image" Target="../media/image105.jpeg"/><Relationship Id="rId4" Type="http://schemas.openxmlformats.org/officeDocument/2006/relationships/image" Target="../media/image104.jpeg"/></Relationships>
</file>

<file path=ppt/slides/_rels/slide3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17.xml"/><Relationship Id="rId5" Type="http://schemas.openxmlformats.org/officeDocument/2006/relationships/image" Target="../media/image109.png"/><Relationship Id="rId4" Type="http://schemas.openxmlformats.org/officeDocument/2006/relationships/image" Target="../media/image108.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jpeg"/></Relationships>
</file>

<file path=ppt/slides/_rels/slide4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20.xml"/><Relationship Id="rId4" Type="http://schemas.openxmlformats.org/officeDocument/2006/relationships/image" Target="../media/image117.jpeg"/></Relationships>
</file>

<file path=ppt/slides/_rels/slide43.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jpeg"/><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3" Type="http://schemas.openxmlformats.org/officeDocument/2006/relationships/image" Target="../media/image124.gif"/><Relationship Id="rId2" Type="http://schemas.openxmlformats.org/officeDocument/2006/relationships/image" Target="../media/image123.gif"/><Relationship Id="rId1" Type="http://schemas.openxmlformats.org/officeDocument/2006/relationships/slideLayout" Target="../slideLayouts/slideLayout17.xml"/><Relationship Id="rId5" Type="http://schemas.openxmlformats.org/officeDocument/2006/relationships/image" Target="../media/image126.png"/><Relationship Id="rId4" Type="http://schemas.openxmlformats.org/officeDocument/2006/relationships/image" Target="../media/image125.jpeg"/></Relationships>
</file>

<file path=ppt/slides/_rels/slide47.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2.xml"/><Relationship Id="rId7" Type="http://schemas.openxmlformats.org/officeDocument/2006/relationships/image" Target="../media/image1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microsoft.com/office/2007/relationships/diagramDrawing" Target="../diagrams/drawing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133.png"/><Relationship Id="rId5" Type="http://schemas.openxmlformats.org/officeDocument/2006/relationships/image" Target="../media/image132.jpeg"/><Relationship Id="rId4" Type="http://schemas.openxmlformats.org/officeDocument/2006/relationships/image" Target="../media/image131.png"/></Relationships>
</file>

<file path=ppt/slides/_rels/slide5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eg"/><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jpeg"/><Relationship Id="rId1" Type="http://schemas.openxmlformats.org/officeDocument/2006/relationships/slideLayout" Target="../slideLayouts/slideLayout26.xml"/><Relationship Id="rId4" Type="http://schemas.openxmlformats.org/officeDocument/2006/relationships/image" Target="../media/image138.jpeg"/></Relationships>
</file>

<file path=ppt/slides/_rels/slide5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jpeg"/><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jpeg"/><Relationship Id="rId1" Type="http://schemas.openxmlformats.org/officeDocument/2006/relationships/slideLayout" Target="../slideLayouts/slideLayout29.xml"/><Relationship Id="rId4" Type="http://schemas.openxmlformats.org/officeDocument/2006/relationships/image" Target="../media/image144.jpeg"/></Relationships>
</file>

<file path=ppt/slides/_rels/slide56.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3" Type="http://schemas.openxmlformats.org/officeDocument/2006/relationships/hyperlink" Target="%5b&#24863;&#21160;&#20013;&#22269;%5d&#36196;&#23376;&#38065;&#20255;&#38271;/&#21512;&#24182;/0001.&#20013;&#22269;&#32593;&#32476;&#30005;&#35270;&#21488;-%5b&#24863;&#21160;&#20013;&#22269;%5d&#36196;&#23376;&#38065;&#20255;&#38271;.mp4" TargetMode="External"/><Relationship Id="rId2" Type="http://schemas.openxmlformats.org/officeDocument/2006/relationships/image" Target="../media/image146.png"/><Relationship Id="rId1" Type="http://schemas.openxmlformats.org/officeDocument/2006/relationships/slideLayout" Target="../slideLayouts/slideLayout32.xml"/><Relationship Id="rId4" Type="http://schemas.openxmlformats.org/officeDocument/2006/relationships/image" Target="../media/image147.png"/></Relationships>
</file>

<file path=ppt/slides/_rels/slide58.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openxmlformats.org/officeDocument/2006/relationships/image" Target="../media/image149.jpeg"/></Relationships>
</file>

<file path=ppt/slides/_rels/slide59.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image" Target="../media/image150.jpeg"/><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image1611.png"/></Relationships>
</file>

<file path=ppt/slides/_rels/slide60.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image" Target="../media/image154.jpeg"/><Relationship Id="rId1" Type="http://schemas.openxmlformats.org/officeDocument/2006/relationships/slideLayout" Target="../slideLayouts/slideLayout34.xml"/><Relationship Id="rId4" Type="http://schemas.openxmlformats.org/officeDocument/2006/relationships/image" Target="../media/image156.jpeg"/></Relationships>
</file>

<file path=ppt/slides/_rels/slide63.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4.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8" Type="http://schemas.openxmlformats.org/officeDocument/2006/relationships/image" Target="../media/image161.gif"/><Relationship Id="rId3" Type="http://schemas.openxmlformats.org/officeDocument/2006/relationships/tags" Target="../tags/tag5.xml"/><Relationship Id="rId7" Type="http://schemas.openxmlformats.org/officeDocument/2006/relationships/image" Target="../media/image160.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59.png"/><Relationship Id="rId5" Type="http://schemas.openxmlformats.org/officeDocument/2006/relationships/image" Target="../media/image158.jpeg"/><Relationship Id="rId10" Type="http://schemas.openxmlformats.org/officeDocument/2006/relationships/image" Target="../media/image163.jpeg"/><Relationship Id="rId4" Type="http://schemas.openxmlformats.org/officeDocument/2006/relationships/slideLayout" Target="../slideLayouts/slideLayout7.xml"/><Relationship Id="rId9" Type="http://schemas.openxmlformats.org/officeDocument/2006/relationships/image" Target="../media/image162.png"/></Relationships>
</file>

<file path=ppt/slides/_rels/slide66.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64.jpe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60.png"/><Relationship Id="rId5" Type="http://schemas.openxmlformats.org/officeDocument/2006/relationships/image" Target="../media/image159.png"/><Relationship Id="rId4"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35.xml"/><Relationship Id="rId4" Type="http://schemas.openxmlformats.org/officeDocument/2006/relationships/image" Target="../media/image167.png"/></Relationships>
</file>

<file path=ppt/slides/_rels/slide68.xml.rels><?xml version="1.0" encoding="UTF-8" standalone="yes"?>
<Relationships xmlns="http://schemas.openxmlformats.org/package/2006/relationships"><Relationship Id="rId2" Type="http://schemas.openxmlformats.org/officeDocument/2006/relationships/image" Target="../media/image168.jpeg"/><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69.jpeg"/><Relationship Id="rId1" Type="http://schemas.openxmlformats.org/officeDocument/2006/relationships/slideLayout" Target="../slideLayouts/slideLayout3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p:nvPr>
        </p:nvSpPr>
        <p:spPr/>
        <p:txBody>
          <a:bodyPr/>
          <a:lstStyle/>
          <a:p>
            <a:pPr eaLnBrk="1" hangingPunct="1"/>
            <a:endParaRPr lang="zh-CN" altLang="zh-CN" dirty="0" smtClean="0"/>
          </a:p>
        </p:txBody>
      </p:sp>
      <p:sp>
        <p:nvSpPr>
          <p:cNvPr id="116740" name="Rectangle 5"/>
          <p:cNvSpPr>
            <a:spLocks noChangeArrowheads="1"/>
          </p:cNvSpPr>
          <p:nvPr/>
        </p:nvSpPr>
        <p:spPr bwMode="auto">
          <a:xfrm>
            <a:off x="2411418" y="452439"/>
            <a:ext cx="327289" cy="707866"/>
          </a:xfrm>
          <a:prstGeom prst="rect">
            <a:avLst/>
          </a:prstGeom>
          <a:noFill/>
          <a:ln w="9525">
            <a:noFill/>
            <a:miter lim="800000"/>
            <a:headEnd/>
            <a:tailEnd/>
          </a:ln>
        </p:spPr>
        <p:txBody>
          <a:bodyPr wrap="none" lIns="91418" tIns="45710" rIns="91418" bIns="45710">
            <a:spAutoFit/>
          </a:bodyPr>
          <a:lstStyle/>
          <a:p>
            <a:pPr defTabSz="914180" fontAlgn="base">
              <a:spcBef>
                <a:spcPct val="0"/>
              </a:spcBef>
              <a:spcAft>
                <a:spcPct val="0"/>
              </a:spcAft>
            </a:pPr>
            <a:r>
              <a:rPr lang="zh-CN" altLang="zh-CN" sz="4000" b="1" dirty="0" smtClean="0">
                <a:solidFill>
                  <a:srgbClr val="663300"/>
                </a:solidFill>
                <a:ea typeface="华文行楷" pitchFamily="2" charset="-122"/>
              </a:rPr>
              <a:t> </a:t>
            </a:r>
          </a:p>
        </p:txBody>
      </p:sp>
      <p:pic>
        <p:nvPicPr>
          <p:cNvPr id="12" name="王菲 - 匆匆那年.mp3">
            <a:hlinkClick r:id="" action="ppaction://media"/>
          </p:cNvPr>
          <p:cNvPicPr>
            <a:picLocks noRot="1" noChangeAspect="1"/>
          </p:cNvPicPr>
          <p:nvPr>
            <a:audioFile r:link="rId1"/>
          </p:nvPr>
        </p:nvPicPr>
        <p:blipFill>
          <a:blip r:embed="rId4" cstate="print"/>
          <a:srcRect/>
          <a:stretch>
            <a:fillRect/>
          </a:stretch>
        </p:blipFill>
        <p:spPr bwMode="auto">
          <a:xfrm>
            <a:off x="8429631" y="6000758"/>
            <a:ext cx="244475" cy="244475"/>
          </a:xfrm>
          <a:prstGeom prst="rect">
            <a:avLst/>
          </a:prstGeom>
          <a:noFill/>
          <a:ln w="9525">
            <a:noFill/>
            <a:miter lim="800000"/>
            <a:headEnd/>
            <a:tailEnd/>
          </a:ln>
        </p:spPr>
      </p:pic>
      <p:sp>
        <p:nvSpPr>
          <p:cNvPr id="16" name="矩形 15"/>
          <p:cNvSpPr/>
          <p:nvPr/>
        </p:nvSpPr>
        <p:spPr>
          <a:xfrm>
            <a:off x="323528" y="404664"/>
            <a:ext cx="8352923" cy="1571402"/>
          </a:xfrm>
          <a:prstGeom prst="rect">
            <a:avLst/>
          </a:prstGeom>
          <a:noFill/>
        </p:spPr>
        <p:txBody>
          <a:bodyPr wrap="none" lIns="91418" tIns="45710" rIns="91418" bIns="45710">
            <a:prstTxWarp prst="textCanUp">
              <a:avLst/>
            </a:prstTxWarp>
            <a:spAutoFit/>
            <a:scene3d>
              <a:camera prst="orthographicFront"/>
              <a:lightRig rig="threePt" dir="t"/>
            </a:scene3d>
            <a:sp3d extrusionH="57150">
              <a:bevelT w="50800" h="38100" prst="riblet"/>
            </a:sp3d>
          </a:bodyPr>
          <a:lstStyle/>
          <a:p>
            <a:pPr algn="ctr" defTabSz="914180" fontAlgn="base">
              <a:spcBef>
                <a:spcPct val="0"/>
              </a:spcBef>
              <a:spcAft>
                <a:spcPct val="0"/>
              </a:spcAft>
              <a:defRPr/>
            </a:pPr>
            <a:r>
              <a:rPr lang="zh-CN" altLang="en-US" sz="5400" b="1" kern="10" dirty="0">
                <a:ln w="9525">
                  <a:round/>
                  <a:headEnd/>
                  <a:tailEnd/>
                </a:ln>
                <a:gradFill rotWithShape="1">
                  <a:gsLst>
                    <a:gs pos="0">
                      <a:srgbClr val="FF0000"/>
                    </a:gs>
                    <a:gs pos="100000">
                      <a:srgbClr val="000099"/>
                    </a:gs>
                  </a:gsLst>
                  <a:lin ang="5400000" scaled="1"/>
                </a:gradFill>
                <a:effectLst>
                  <a:glow rad="139700">
                    <a:srgbClr val="006765">
                      <a:satMod val="175000"/>
                      <a:alpha val="40000"/>
                    </a:srgbClr>
                  </a:glow>
                </a:effectLst>
                <a:latin typeface="华文行楷"/>
              </a:rPr>
              <a:t>思想道德修养与法律基础</a:t>
            </a:r>
            <a:endParaRPr lang="zh-CN" altLang="en-US" sz="5400" b="1" dirty="0">
              <a:ln w="24500" cmpd="dbl">
                <a:solidFill>
                  <a:srgbClr val="3366FF">
                    <a:shade val="85000"/>
                    <a:satMod val="155000"/>
                  </a:srgbClr>
                </a:solidFill>
                <a:prstDash val="solid"/>
                <a:miter lim="800000"/>
              </a:ln>
              <a:gradFill>
                <a:gsLst>
                  <a:gs pos="10000">
                    <a:srgbClr val="3366FF">
                      <a:tint val="10000"/>
                      <a:satMod val="155000"/>
                    </a:srgbClr>
                  </a:gs>
                  <a:gs pos="60000">
                    <a:srgbClr val="3366FF">
                      <a:tint val="30000"/>
                      <a:satMod val="155000"/>
                    </a:srgbClr>
                  </a:gs>
                  <a:gs pos="100000">
                    <a:srgbClr val="3366FF">
                      <a:tint val="73000"/>
                      <a:satMod val="155000"/>
                    </a:srgbClr>
                  </a:gs>
                </a:gsLst>
                <a:lin ang="5400000"/>
              </a:gradFill>
              <a:effectLst>
                <a:glow rad="139700">
                  <a:srgbClr val="006765">
                    <a:satMod val="175000"/>
                    <a:alpha val="40000"/>
                  </a:srgbClr>
                </a:glow>
              </a:effectLst>
            </a:endParaRPr>
          </a:p>
        </p:txBody>
      </p:sp>
      <p:pic>
        <p:nvPicPr>
          <p:cNvPr id="116747" name="Picture 8" descr="line004_3"/>
          <p:cNvPicPr>
            <a:picLocks noChangeAspect="1" noChangeArrowheads="1"/>
          </p:cNvPicPr>
          <p:nvPr/>
        </p:nvPicPr>
        <p:blipFill>
          <a:blip r:embed="rId5" cstate="print"/>
          <a:srcRect/>
          <a:stretch>
            <a:fillRect/>
          </a:stretch>
        </p:blipFill>
        <p:spPr bwMode="auto">
          <a:xfrm>
            <a:off x="467544" y="5517234"/>
            <a:ext cx="7772400" cy="800100"/>
          </a:xfrm>
          <a:prstGeom prst="rect">
            <a:avLst/>
          </a:prstGeom>
          <a:noFill/>
          <a:ln w="9525">
            <a:noFill/>
            <a:miter lim="800000"/>
            <a:headEnd/>
            <a:tailEnd/>
          </a:ln>
        </p:spPr>
      </p:pic>
      <p:pic>
        <p:nvPicPr>
          <p:cNvPr id="15" name="内容占位符 3"/>
          <p:cNvPicPr>
            <a:picLocks noChangeAspect="1"/>
          </p:cNvPicPr>
          <p:nvPr/>
        </p:nvPicPr>
        <p:blipFill>
          <a:blip r:embed="rId6" cstate="print">
            <a:extLst>
              <a:ext uri="{BEBA8EAE-BF5A-486C-A8C5-ECC9F3942E4B}">
                <a14:imgProps xmlns:a14="http://schemas.microsoft.com/office/drawing/2010/main" xmlns="">
                  <a14:imgLayer r:embed="rId10"/>
                </a14:imgProps>
              </a:ext>
            </a:extLst>
          </a:blip>
          <a:srcRect l="6534" t="2345" r="9835" b="1941"/>
          <a:stretch>
            <a:fillRect/>
          </a:stretch>
        </p:blipFill>
        <p:spPr bwMode="auto">
          <a:xfrm>
            <a:off x="179512" y="1988840"/>
            <a:ext cx="2880320" cy="3744416"/>
          </a:xfrm>
          <a:prstGeom prst="rect">
            <a:avLst/>
          </a:prstGeom>
          <a:noFill/>
          <a:ln w="9525">
            <a:noFill/>
            <a:miter lim="800000"/>
            <a:headEnd/>
            <a:tailEnd/>
          </a:ln>
        </p:spPr>
      </p:pic>
      <p:pic>
        <p:nvPicPr>
          <p:cNvPr id="540674" name="Picture 2" descr="http://www.cctourcollege.com/_upload/article/images/dd/b6/6b49f71542c3893278df3a9332fe/88b4b490-5d11-42bf-83e1-da102c34bf12.jpg">
            <a:hlinkClick r:id="rId11"/>
          </p:cNvPr>
          <p:cNvPicPr>
            <a:picLocks noChangeAspect="1" noChangeArrowheads="1"/>
          </p:cNvPicPr>
          <p:nvPr/>
        </p:nvPicPr>
        <p:blipFill>
          <a:blip r:embed="rId12" cstate="print"/>
          <a:srcRect/>
          <a:stretch>
            <a:fillRect/>
          </a:stretch>
        </p:blipFill>
        <p:spPr bwMode="auto">
          <a:xfrm>
            <a:off x="3347864" y="2780928"/>
            <a:ext cx="4680520" cy="20924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1.38889E-6 -1.85185E-6 L -0.00399 -0.14213 " pathEditMode="relative" rAng="0" ptsTypes="AA">
                                      <p:cBhvr>
                                        <p:cTn id="6" dur="2000" fill="hold"/>
                                        <p:tgtEl>
                                          <p:spTgt spid="540674"/>
                                        </p:tgtEl>
                                        <p:attrNameLst>
                                          <p:attrName>ppt_x</p:attrName>
                                          <p:attrName>ppt_y</p:attrName>
                                        </p:attrNameLst>
                                      </p:cBhvr>
                                      <p:rCtr x="-2" y="-71"/>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43044" fill="hold"/>
                                        <p:tgtEl>
                                          <p:spTgt spid="12"/>
                                        </p:tgtEl>
                                      </p:cBhvr>
                                    </p:cmd>
                                  </p:childTnLst>
                                </p:cTn>
                              </p:par>
                            </p:childTnLst>
                          </p:cTn>
                        </p:par>
                      </p:childTnLst>
                    </p:cTn>
                  </p:par>
                </p:childTnLst>
              </p:cTn>
              <p:nextCondLst>
                <p:cond evt="onClick" delay="0">
                  <p:tgtEl>
                    <p:spTgt spid="12"/>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AutoShape 2"/>
          <p:cNvSpPr>
            <a:spLocks noChangeArrowheads="1"/>
          </p:cNvSpPr>
          <p:nvPr/>
        </p:nvSpPr>
        <p:spPr bwMode="auto">
          <a:xfrm>
            <a:off x="3305822" y="2881097"/>
            <a:ext cx="2304651" cy="2376487"/>
          </a:xfrm>
          <a:prstGeom prst="roundRect">
            <a:avLst>
              <a:gd name="adj" fmla="val 13745"/>
            </a:avLst>
          </a:prstGeom>
          <a:noFill/>
          <a:ln w="38100">
            <a:solidFill>
              <a:schemeClr val="tx1"/>
            </a:solidFill>
            <a:round/>
            <a:headEnd/>
            <a:tailEnd/>
          </a:ln>
          <a:effectLst/>
        </p:spPr>
        <p:txBody>
          <a:bodyPr lIns="91418" tIns="45710" rIns="91418" bIns="45710" anchor="ctr"/>
          <a:lstStyle/>
          <a:p>
            <a:pPr defTabSz="914180" eaLnBrk="0" fontAlgn="base" hangingPunct="0">
              <a:spcBef>
                <a:spcPct val="0"/>
              </a:spcBef>
              <a:spcAft>
                <a:spcPct val="0"/>
              </a:spcAft>
              <a:defRPr/>
            </a:pPr>
            <a:r>
              <a:rPr lang="zh-CN" altLang="en-US" sz="2300" b="1" kern="0" dirty="0">
                <a:solidFill>
                  <a:srgbClr val="000000"/>
                </a:solidFill>
                <a:latin typeface="黑体" pitchFamily="49" charset="-122"/>
                <a:ea typeface="黑体" pitchFamily="49" charset="-122"/>
              </a:rPr>
              <a:t>平时成绩：</a:t>
            </a:r>
            <a:endParaRPr lang="en-US" altLang="zh-CN" sz="2300" b="1" kern="0" dirty="0">
              <a:solidFill>
                <a:srgbClr val="000000"/>
              </a:solidFill>
              <a:latin typeface="黑体" pitchFamily="49" charset="-122"/>
              <a:ea typeface="黑体" pitchFamily="49" charset="-122"/>
            </a:endParaRPr>
          </a:p>
          <a:p>
            <a:pPr defTabSz="914180" eaLnBrk="0" fontAlgn="base" hangingPunct="0">
              <a:spcBef>
                <a:spcPct val="0"/>
              </a:spcBef>
              <a:spcAft>
                <a:spcPct val="0"/>
              </a:spcAft>
              <a:defRPr/>
            </a:pPr>
            <a:r>
              <a:rPr lang="zh-CN" altLang="en-US" sz="2300" b="1" kern="0" dirty="0" smtClean="0">
                <a:solidFill>
                  <a:srgbClr val="FF0000"/>
                </a:solidFill>
                <a:latin typeface="黑体" pitchFamily="49" charset="-122"/>
                <a:ea typeface="黑体" pitchFamily="49" charset="-122"/>
              </a:rPr>
              <a:t>纸质作业</a:t>
            </a:r>
            <a:r>
              <a:rPr lang="en-US" altLang="zh-CN" sz="2300" b="1" kern="0" dirty="0" smtClean="0">
                <a:solidFill>
                  <a:srgbClr val="000000"/>
                </a:solidFill>
                <a:latin typeface="黑体" pitchFamily="49" charset="-122"/>
                <a:ea typeface="黑体" pitchFamily="49" charset="-122"/>
              </a:rPr>
              <a:t>1</a:t>
            </a:r>
            <a:r>
              <a:rPr lang="zh-CN" altLang="zh-CN" sz="2300" b="1" kern="0" dirty="0" smtClean="0">
                <a:solidFill>
                  <a:srgbClr val="000000"/>
                </a:solidFill>
                <a:latin typeface="黑体" pitchFamily="49" charset="-122"/>
                <a:ea typeface="黑体" pitchFamily="49" charset="-122"/>
              </a:rPr>
              <a:t>0</a:t>
            </a:r>
            <a:r>
              <a:rPr lang="zh-CN" altLang="en-US" sz="2300" b="1" kern="0" dirty="0" smtClean="0">
                <a:solidFill>
                  <a:srgbClr val="000000"/>
                </a:solidFill>
                <a:latin typeface="黑体" pitchFamily="49" charset="-122"/>
                <a:ea typeface="黑体" pitchFamily="49" charset="-122"/>
              </a:rPr>
              <a:t>分</a:t>
            </a:r>
            <a:endParaRPr lang="en-US" altLang="zh-CN" sz="2300" b="1" kern="0" dirty="0" smtClean="0">
              <a:solidFill>
                <a:srgbClr val="000000"/>
              </a:solidFill>
              <a:latin typeface="黑体" pitchFamily="49" charset="-122"/>
              <a:ea typeface="黑体" pitchFamily="49" charset="-122"/>
            </a:endParaRPr>
          </a:p>
          <a:p>
            <a:pPr defTabSz="914180" eaLnBrk="0" fontAlgn="base" hangingPunct="0">
              <a:spcBef>
                <a:spcPct val="0"/>
              </a:spcBef>
              <a:spcAft>
                <a:spcPct val="0"/>
              </a:spcAft>
              <a:defRPr/>
            </a:pPr>
            <a:r>
              <a:rPr lang="zh-CN" altLang="en-US" sz="2300" b="1" kern="0" dirty="0" smtClean="0">
                <a:solidFill>
                  <a:srgbClr val="FF0000"/>
                </a:solidFill>
                <a:latin typeface="黑体" pitchFamily="49" charset="-122"/>
                <a:ea typeface="黑体" pitchFamily="49" charset="-122"/>
              </a:rPr>
              <a:t>学习通</a:t>
            </a:r>
            <a:r>
              <a:rPr lang="en-US" altLang="zh-CN" sz="2300" b="1" kern="0" dirty="0" smtClean="0">
                <a:solidFill>
                  <a:srgbClr val="000000"/>
                </a:solidFill>
                <a:latin typeface="黑体" pitchFamily="49" charset="-122"/>
                <a:ea typeface="黑体" pitchFamily="49" charset="-122"/>
              </a:rPr>
              <a:t>10</a:t>
            </a:r>
            <a:r>
              <a:rPr lang="zh-CN" altLang="en-US" sz="2300" b="1" kern="0" dirty="0" smtClean="0">
                <a:solidFill>
                  <a:srgbClr val="000000"/>
                </a:solidFill>
                <a:latin typeface="黑体" pitchFamily="49" charset="-122"/>
                <a:ea typeface="黑体" pitchFamily="49" charset="-122"/>
              </a:rPr>
              <a:t>分</a:t>
            </a:r>
            <a:endParaRPr lang="en-US" altLang="zh-CN" sz="2300" b="1" kern="0" dirty="0" smtClean="0">
              <a:solidFill>
                <a:srgbClr val="000000"/>
              </a:solidFill>
              <a:latin typeface="黑体" pitchFamily="49" charset="-122"/>
              <a:ea typeface="黑体" pitchFamily="49" charset="-122"/>
            </a:endParaRPr>
          </a:p>
          <a:p>
            <a:pPr defTabSz="914180" eaLnBrk="0" fontAlgn="base" hangingPunct="0">
              <a:spcBef>
                <a:spcPct val="0"/>
              </a:spcBef>
              <a:spcAft>
                <a:spcPct val="0"/>
              </a:spcAft>
              <a:defRPr/>
            </a:pPr>
            <a:r>
              <a:rPr lang="zh-CN" altLang="en-US" sz="2300" b="1" kern="0" dirty="0" smtClean="0">
                <a:solidFill>
                  <a:srgbClr val="FF0000"/>
                </a:solidFill>
                <a:latin typeface="黑体" pitchFamily="49" charset="-122"/>
                <a:ea typeface="黑体" pitchFamily="49" charset="-122"/>
              </a:rPr>
              <a:t>自学自讲</a:t>
            </a:r>
            <a:r>
              <a:rPr lang="en-US" altLang="zh-CN" sz="2300" b="1" kern="0" dirty="0" smtClean="0">
                <a:solidFill>
                  <a:srgbClr val="000000"/>
                </a:solidFill>
                <a:latin typeface="黑体" pitchFamily="49" charset="-122"/>
                <a:ea typeface="黑体" pitchFamily="49" charset="-122"/>
              </a:rPr>
              <a:t>10</a:t>
            </a:r>
            <a:r>
              <a:rPr lang="zh-CN" altLang="en-US" sz="2300" b="1" kern="0" dirty="0" smtClean="0">
                <a:solidFill>
                  <a:srgbClr val="000000"/>
                </a:solidFill>
                <a:latin typeface="黑体" pitchFamily="49" charset="-122"/>
                <a:ea typeface="黑体" pitchFamily="49" charset="-122"/>
              </a:rPr>
              <a:t>分</a:t>
            </a:r>
            <a:endParaRPr lang="en-US" altLang="zh-CN" sz="2300" b="1" kern="0" dirty="0" smtClean="0">
              <a:solidFill>
                <a:srgbClr val="000000"/>
              </a:solidFill>
              <a:latin typeface="黑体" pitchFamily="49" charset="-122"/>
              <a:ea typeface="黑体" pitchFamily="49" charset="-122"/>
            </a:endParaRPr>
          </a:p>
          <a:p>
            <a:pPr defTabSz="914180" eaLnBrk="0" fontAlgn="base" hangingPunct="0">
              <a:spcBef>
                <a:spcPct val="0"/>
              </a:spcBef>
              <a:spcAft>
                <a:spcPct val="0"/>
              </a:spcAft>
              <a:defRPr/>
            </a:pPr>
            <a:r>
              <a:rPr lang="zh-CN" altLang="en-US" sz="2300" b="1" kern="0" dirty="0" smtClean="0">
                <a:solidFill>
                  <a:srgbClr val="FF0000"/>
                </a:solidFill>
                <a:latin typeface="黑体" pitchFamily="49" charset="-122"/>
                <a:ea typeface="黑体" pitchFamily="49" charset="-122"/>
              </a:rPr>
              <a:t>出</a:t>
            </a:r>
            <a:r>
              <a:rPr lang="zh-CN" altLang="en-US" sz="2300" b="1" kern="0" dirty="0">
                <a:solidFill>
                  <a:srgbClr val="FF0000"/>
                </a:solidFill>
                <a:latin typeface="黑体" pitchFamily="49" charset="-122"/>
                <a:ea typeface="黑体" pitchFamily="49" charset="-122"/>
              </a:rPr>
              <a:t>勤</a:t>
            </a:r>
            <a:r>
              <a:rPr lang="zh-CN" altLang="zh-CN" sz="2300" b="1" kern="0" dirty="0">
                <a:solidFill>
                  <a:srgbClr val="000000"/>
                </a:solidFill>
                <a:latin typeface="黑体" pitchFamily="49" charset="-122"/>
                <a:ea typeface="黑体" pitchFamily="49" charset="-122"/>
              </a:rPr>
              <a:t>10</a:t>
            </a:r>
            <a:r>
              <a:rPr lang="zh-CN" altLang="en-US" sz="2300" b="1" kern="0" dirty="0">
                <a:solidFill>
                  <a:srgbClr val="000000"/>
                </a:solidFill>
                <a:latin typeface="黑体" pitchFamily="49" charset="-122"/>
                <a:ea typeface="黑体" pitchFamily="49" charset="-122"/>
              </a:rPr>
              <a:t>分</a:t>
            </a:r>
            <a:endParaRPr lang="en-US" altLang="zh-CN" sz="2300" b="1" kern="0" dirty="0">
              <a:solidFill>
                <a:srgbClr val="000000"/>
              </a:solidFill>
              <a:latin typeface="黑体" pitchFamily="49" charset="-122"/>
              <a:ea typeface="黑体" pitchFamily="49" charset="-122"/>
            </a:endParaRPr>
          </a:p>
          <a:p>
            <a:pPr defTabSz="914180" eaLnBrk="0" fontAlgn="base" hangingPunct="0">
              <a:spcBef>
                <a:spcPct val="0"/>
              </a:spcBef>
              <a:spcAft>
                <a:spcPct val="0"/>
              </a:spcAft>
              <a:defRPr/>
            </a:pPr>
            <a:r>
              <a:rPr lang="zh-CN" altLang="en-US" sz="2300" b="1" kern="0" dirty="0">
                <a:solidFill>
                  <a:srgbClr val="FF0000"/>
                </a:solidFill>
                <a:latin typeface="黑体" pitchFamily="49" charset="-122"/>
                <a:ea typeface="黑体" pitchFamily="49" charset="-122"/>
              </a:rPr>
              <a:t>综合表现</a:t>
            </a:r>
            <a:r>
              <a:rPr lang="zh-CN" altLang="zh-CN" sz="2300" b="1" kern="0" dirty="0">
                <a:solidFill>
                  <a:srgbClr val="000000"/>
                </a:solidFill>
                <a:latin typeface="黑体" pitchFamily="49" charset="-122"/>
                <a:ea typeface="黑体" pitchFamily="49" charset="-122"/>
              </a:rPr>
              <a:t>10</a:t>
            </a:r>
            <a:r>
              <a:rPr lang="zh-CN" altLang="en-US" sz="2300" b="1" kern="0" dirty="0">
                <a:solidFill>
                  <a:srgbClr val="000000"/>
                </a:solidFill>
                <a:latin typeface="黑体" pitchFamily="49" charset="-122"/>
                <a:ea typeface="黑体" pitchFamily="49" charset="-122"/>
              </a:rPr>
              <a:t>分</a:t>
            </a:r>
            <a:endParaRPr lang="en-US" altLang="zh-CN" sz="2300" dirty="0">
              <a:solidFill>
                <a:srgbClr val="000000"/>
              </a:solidFill>
              <a:latin typeface="Verdana" pitchFamily="34" charset="0"/>
              <a:ea typeface="宋体" pitchFamily="2" charset="-122"/>
            </a:endParaRPr>
          </a:p>
        </p:txBody>
      </p:sp>
      <p:sp>
        <p:nvSpPr>
          <p:cNvPr id="88067" name="AutoShape 3"/>
          <p:cNvSpPr>
            <a:spLocks noChangeArrowheads="1"/>
          </p:cNvSpPr>
          <p:nvPr/>
        </p:nvSpPr>
        <p:spPr bwMode="auto">
          <a:xfrm>
            <a:off x="642001" y="2881090"/>
            <a:ext cx="2087563" cy="2286000"/>
          </a:xfrm>
          <a:prstGeom prst="roundRect">
            <a:avLst>
              <a:gd name="adj" fmla="val 13745"/>
            </a:avLst>
          </a:prstGeom>
          <a:noFill/>
          <a:ln w="38100">
            <a:solidFill>
              <a:schemeClr val="tx1"/>
            </a:solidFill>
            <a:round/>
            <a:headEnd/>
            <a:tailEnd/>
          </a:ln>
          <a:effectLst/>
        </p:spPr>
        <p:txBody>
          <a:bodyPr lIns="91418" tIns="45710" rIns="91418" bIns="45710" anchor="ctr"/>
          <a:lstStyle/>
          <a:p>
            <a:pPr defTabSz="914180" eaLnBrk="0" fontAlgn="base" hangingPunct="0">
              <a:spcBef>
                <a:spcPct val="0"/>
              </a:spcBef>
              <a:spcAft>
                <a:spcPct val="0"/>
              </a:spcAft>
              <a:defRPr/>
            </a:pPr>
            <a:r>
              <a:rPr lang="zh-CN" altLang="en-US" sz="2400" b="1" kern="0" dirty="0">
                <a:solidFill>
                  <a:srgbClr val="000000"/>
                </a:solidFill>
                <a:latin typeface="黑体" pitchFamily="49" charset="-122"/>
                <a:ea typeface="黑体" pitchFamily="49" charset="-122"/>
              </a:rPr>
              <a:t>本课程为</a:t>
            </a:r>
            <a:r>
              <a:rPr lang="zh-CN" altLang="en-US" sz="2400" b="1" kern="0" dirty="0">
                <a:solidFill>
                  <a:srgbClr val="FF0000"/>
                </a:solidFill>
                <a:latin typeface="黑体" pitchFamily="49" charset="-122"/>
                <a:ea typeface="黑体" pitchFamily="49" charset="-122"/>
              </a:rPr>
              <a:t>必修课（考试</a:t>
            </a:r>
            <a:r>
              <a:rPr lang="zh-CN" altLang="en-US" sz="2400" b="1" kern="0" dirty="0" smtClean="0">
                <a:solidFill>
                  <a:srgbClr val="FF0000"/>
                </a:solidFill>
                <a:latin typeface="黑体" pitchFamily="49" charset="-122"/>
                <a:ea typeface="黑体" pitchFamily="49" charset="-122"/>
              </a:rPr>
              <a:t>课）</a:t>
            </a:r>
            <a:r>
              <a:rPr lang="zh-CN" altLang="en-US" sz="2400" b="1" kern="0" dirty="0" smtClean="0">
                <a:solidFill>
                  <a:srgbClr val="000000"/>
                </a:solidFill>
                <a:latin typeface="黑体" pitchFamily="49" charset="-122"/>
                <a:ea typeface="黑体" pitchFamily="49" charset="-122"/>
              </a:rPr>
              <a:t>，</a:t>
            </a:r>
            <a:r>
              <a:rPr lang="zh-CN" altLang="en-US" sz="2400" b="1" kern="0" dirty="0">
                <a:solidFill>
                  <a:srgbClr val="FF0000"/>
                </a:solidFill>
                <a:latin typeface="黑体" pitchFamily="49" charset="-122"/>
                <a:ea typeface="黑体" pitchFamily="49" charset="-122"/>
              </a:rPr>
              <a:t>平时成绩</a:t>
            </a:r>
            <a:r>
              <a:rPr lang="zh-CN" altLang="en-US" sz="2400" b="1" kern="0" dirty="0" smtClean="0">
                <a:solidFill>
                  <a:srgbClr val="000000"/>
                </a:solidFill>
                <a:latin typeface="黑体" pitchFamily="49" charset="-122"/>
                <a:ea typeface="黑体" pitchFamily="49" charset="-122"/>
              </a:rPr>
              <a:t>占</a:t>
            </a:r>
            <a:r>
              <a:rPr lang="en-US" altLang="zh-CN" sz="2400" b="1" kern="0" dirty="0" smtClean="0">
                <a:solidFill>
                  <a:srgbClr val="000000"/>
                </a:solidFill>
                <a:latin typeface="黑体" pitchFamily="49" charset="-122"/>
                <a:ea typeface="黑体" pitchFamily="49" charset="-122"/>
              </a:rPr>
              <a:t>5</a:t>
            </a:r>
            <a:r>
              <a:rPr lang="zh-CN" altLang="zh-CN" sz="2400" b="1" kern="0" dirty="0" smtClean="0">
                <a:solidFill>
                  <a:srgbClr val="000000"/>
                </a:solidFill>
                <a:latin typeface="黑体" pitchFamily="49" charset="-122"/>
                <a:ea typeface="黑体" pitchFamily="49" charset="-122"/>
              </a:rPr>
              <a:t>0</a:t>
            </a:r>
            <a:r>
              <a:rPr lang="zh-CN" altLang="zh-CN" sz="2400" b="1" kern="0" dirty="0">
                <a:solidFill>
                  <a:srgbClr val="000000"/>
                </a:solidFill>
                <a:latin typeface="黑体" pitchFamily="49" charset="-122"/>
                <a:ea typeface="黑体" pitchFamily="49" charset="-122"/>
              </a:rPr>
              <a:t>%</a:t>
            </a:r>
            <a:r>
              <a:rPr lang="zh-CN" altLang="en-US" sz="2400" b="1" kern="0" dirty="0">
                <a:solidFill>
                  <a:srgbClr val="000000"/>
                </a:solidFill>
                <a:latin typeface="黑体" pitchFamily="49" charset="-122"/>
                <a:ea typeface="黑体" pitchFamily="49" charset="-122"/>
              </a:rPr>
              <a:t>；</a:t>
            </a:r>
            <a:r>
              <a:rPr lang="zh-CN" altLang="en-US" sz="2400" b="1" kern="0" dirty="0">
                <a:solidFill>
                  <a:srgbClr val="FF0000"/>
                </a:solidFill>
                <a:latin typeface="黑体" pitchFamily="49" charset="-122"/>
                <a:ea typeface="黑体" pitchFamily="49" charset="-122"/>
              </a:rPr>
              <a:t>期末考试</a:t>
            </a:r>
            <a:r>
              <a:rPr lang="zh-CN" altLang="en-US" sz="2400" b="1" kern="0" dirty="0">
                <a:solidFill>
                  <a:srgbClr val="000000"/>
                </a:solidFill>
                <a:latin typeface="黑体" pitchFamily="49" charset="-122"/>
                <a:ea typeface="黑体" pitchFamily="49" charset="-122"/>
              </a:rPr>
              <a:t>成绩</a:t>
            </a:r>
            <a:r>
              <a:rPr lang="zh-CN" altLang="en-US" sz="2400" b="1" kern="0" dirty="0" smtClean="0">
                <a:solidFill>
                  <a:srgbClr val="000000"/>
                </a:solidFill>
                <a:latin typeface="黑体" pitchFamily="49" charset="-122"/>
                <a:ea typeface="黑体" pitchFamily="49" charset="-122"/>
              </a:rPr>
              <a:t>占</a:t>
            </a:r>
            <a:r>
              <a:rPr lang="en-US" altLang="zh-CN" sz="2400" b="1" kern="0" dirty="0" smtClean="0">
                <a:solidFill>
                  <a:srgbClr val="000000"/>
                </a:solidFill>
                <a:latin typeface="黑体" pitchFamily="49" charset="-122"/>
                <a:ea typeface="黑体" pitchFamily="49" charset="-122"/>
              </a:rPr>
              <a:t>5</a:t>
            </a:r>
            <a:r>
              <a:rPr lang="zh-CN" altLang="zh-CN" sz="2400" b="1" kern="0" dirty="0" smtClean="0">
                <a:solidFill>
                  <a:srgbClr val="000000"/>
                </a:solidFill>
                <a:latin typeface="黑体" pitchFamily="49" charset="-122"/>
                <a:ea typeface="黑体" pitchFamily="49" charset="-122"/>
              </a:rPr>
              <a:t>0</a:t>
            </a:r>
            <a:r>
              <a:rPr lang="zh-CN" altLang="zh-CN" sz="2400" b="1" kern="0" dirty="0">
                <a:solidFill>
                  <a:srgbClr val="000000"/>
                </a:solidFill>
                <a:latin typeface="黑体" pitchFamily="49" charset="-122"/>
                <a:ea typeface="黑体" pitchFamily="49" charset="-122"/>
              </a:rPr>
              <a:t>%</a:t>
            </a:r>
            <a:endParaRPr lang="en-US" altLang="zh-CN" sz="2400" dirty="0">
              <a:solidFill>
                <a:srgbClr val="000000"/>
              </a:solidFill>
              <a:latin typeface="Verdana" pitchFamily="34" charset="0"/>
              <a:ea typeface="宋体" pitchFamily="2" charset="-122"/>
            </a:endParaRPr>
          </a:p>
        </p:txBody>
      </p:sp>
      <p:sp>
        <p:nvSpPr>
          <p:cNvPr id="130052" name="AutoShape 4"/>
          <p:cNvSpPr>
            <a:spLocks noChangeArrowheads="1"/>
          </p:cNvSpPr>
          <p:nvPr/>
        </p:nvSpPr>
        <p:spPr bwMode="auto">
          <a:xfrm>
            <a:off x="5970514" y="2822358"/>
            <a:ext cx="2448646" cy="2508251"/>
          </a:xfrm>
          <a:prstGeom prst="roundRect">
            <a:avLst>
              <a:gd name="adj" fmla="val 13745"/>
            </a:avLst>
          </a:prstGeom>
          <a:noFill/>
          <a:ln w="38100">
            <a:solidFill>
              <a:schemeClr val="tx1"/>
            </a:solidFill>
            <a:round/>
            <a:headEnd/>
            <a:tailEnd/>
          </a:ln>
        </p:spPr>
        <p:txBody>
          <a:bodyPr lIns="91418" tIns="45710" rIns="91418" bIns="45710" anchor="ctr"/>
          <a:lstStyle/>
          <a:p>
            <a:pPr defTabSz="914180" eaLnBrk="0" fontAlgn="base" hangingPunct="0">
              <a:spcBef>
                <a:spcPct val="0"/>
              </a:spcBef>
              <a:spcAft>
                <a:spcPct val="0"/>
              </a:spcAft>
            </a:pPr>
            <a:r>
              <a:rPr lang="zh-CN" altLang="zh-CN" sz="2000" b="1" dirty="0" smtClean="0">
                <a:solidFill>
                  <a:srgbClr val="FF0000"/>
                </a:solidFill>
                <a:latin typeface="黑体" pitchFamily="49" charset="-122"/>
                <a:ea typeface="黑体" pitchFamily="49" charset="-122"/>
              </a:rPr>
              <a:t>旷课</a:t>
            </a:r>
            <a:r>
              <a:rPr lang="zh-CN" altLang="zh-CN" sz="2000" b="1" dirty="0" smtClean="0">
                <a:solidFill>
                  <a:srgbClr val="000000"/>
                </a:solidFill>
                <a:latin typeface="黑体" pitchFamily="49" charset="-122"/>
                <a:ea typeface="黑体" pitchFamily="49" charset="-122"/>
              </a:rPr>
              <a:t>一次</a:t>
            </a:r>
            <a:r>
              <a:rPr lang="zh-CN" altLang="zh-CN" sz="2000" b="1" dirty="0" smtClean="0">
                <a:solidFill>
                  <a:srgbClr val="FF0000"/>
                </a:solidFill>
                <a:latin typeface="黑体" pitchFamily="49" charset="-122"/>
                <a:ea typeface="黑体" pitchFamily="49" charset="-122"/>
              </a:rPr>
              <a:t>扣2分</a:t>
            </a:r>
            <a:r>
              <a:rPr lang="zh-CN" altLang="zh-CN" sz="2000" b="1" dirty="0" smtClean="0">
                <a:solidFill>
                  <a:srgbClr val="000000"/>
                </a:solidFill>
                <a:latin typeface="黑体" pitchFamily="49" charset="-122"/>
                <a:ea typeface="黑体" pitchFamily="49" charset="-122"/>
              </a:rPr>
              <a:t>，旷课超过</a:t>
            </a:r>
            <a:r>
              <a:rPr lang="en-US" altLang="zh-CN" sz="2000" b="1" dirty="0" smtClean="0">
                <a:solidFill>
                  <a:srgbClr val="000000"/>
                </a:solidFill>
                <a:latin typeface="黑体" pitchFamily="49" charset="-122"/>
                <a:ea typeface="黑体" pitchFamily="49" charset="-122"/>
              </a:rPr>
              <a:t>1/3</a:t>
            </a:r>
            <a:r>
              <a:rPr lang="zh-CN" altLang="en-US" sz="2000" b="1" dirty="0" smtClean="0">
                <a:solidFill>
                  <a:srgbClr val="000000"/>
                </a:solidFill>
                <a:latin typeface="黑体" pitchFamily="49" charset="-122"/>
                <a:ea typeface="黑体" pitchFamily="49" charset="-122"/>
              </a:rPr>
              <a:t>学时</a:t>
            </a:r>
            <a:r>
              <a:rPr lang="zh-CN" altLang="zh-CN" sz="2000" b="1" dirty="0" smtClean="0">
                <a:solidFill>
                  <a:srgbClr val="000000"/>
                </a:solidFill>
                <a:latin typeface="黑体" pitchFamily="49" charset="-122"/>
                <a:ea typeface="黑体" pitchFamily="49" charset="-122"/>
              </a:rPr>
              <a:t>取消考试资格。</a:t>
            </a:r>
            <a:r>
              <a:rPr lang="zh-CN" altLang="zh-CN" sz="2000" b="1" dirty="0" smtClean="0">
                <a:solidFill>
                  <a:srgbClr val="FF0000"/>
                </a:solidFill>
                <a:latin typeface="黑体" pitchFamily="49" charset="-122"/>
                <a:ea typeface="黑体" pitchFamily="49" charset="-122"/>
              </a:rPr>
              <a:t>病假或事假</a:t>
            </a:r>
            <a:r>
              <a:rPr lang="zh-CN" altLang="zh-CN" sz="2000" b="1" dirty="0" smtClean="0">
                <a:solidFill>
                  <a:srgbClr val="000000"/>
                </a:solidFill>
                <a:latin typeface="黑体" pitchFamily="49" charset="-122"/>
                <a:ea typeface="黑体" pitchFamily="49" charset="-122"/>
              </a:rPr>
              <a:t>一次扣1分（请假需课前出示假条）；</a:t>
            </a:r>
            <a:r>
              <a:rPr lang="zh-CN" altLang="zh-CN" sz="2000" b="1" dirty="0" smtClean="0">
                <a:solidFill>
                  <a:srgbClr val="FF0000"/>
                </a:solidFill>
                <a:latin typeface="黑体" pitchFamily="49" charset="-122"/>
                <a:ea typeface="黑体" pitchFamily="49" charset="-122"/>
              </a:rPr>
              <a:t>迟到或早退</a:t>
            </a:r>
            <a:r>
              <a:rPr lang="zh-CN" altLang="zh-CN" sz="2000" b="1" dirty="0" smtClean="0">
                <a:solidFill>
                  <a:srgbClr val="000000"/>
                </a:solidFill>
                <a:latin typeface="黑体" pitchFamily="49" charset="-122"/>
                <a:ea typeface="黑体" pitchFamily="49" charset="-122"/>
              </a:rPr>
              <a:t>每次扣1分；</a:t>
            </a:r>
            <a:endParaRPr lang="en-US" altLang="zh-CN" sz="2000" dirty="0" smtClean="0">
              <a:solidFill>
                <a:srgbClr val="000000"/>
              </a:solidFill>
              <a:latin typeface="Verdana" pitchFamily="34" charset="0"/>
              <a:ea typeface="宋体" pitchFamily="2" charset="-122"/>
            </a:endParaRPr>
          </a:p>
        </p:txBody>
      </p:sp>
      <p:sp>
        <p:nvSpPr>
          <p:cNvPr id="130053" name="Rectangle 5"/>
          <p:cNvSpPr>
            <a:spLocks noGrp="1" noChangeArrowheads="1"/>
          </p:cNvSpPr>
          <p:nvPr>
            <p:ph type="title"/>
          </p:nvPr>
        </p:nvSpPr>
        <p:spPr>
          <a:xfrm>
            <a:off x="467544" y="-99392"/>
            <a:ext cx="8229600" cy="1143000"/>
          </a:xfrm>
        </p:spPr>
        <p:txBody>
          <a:bodyPr/>
          <a:lstStyle/>
          <a:p>
            <a:pPr eaLnBrk="1" hangingPunct="1"/>
            <a:r>
              <a:rPr lang="zh-CN" altLang="en-US" sz="3300" dirty="0" smtClean="0">
                <a:latin typeface="黑体" pitchFamily="49" charset="-122"/>
                <a:ea typeface="黑体" pitchFamily="49" charset="-122"/>
              </a:rPr>
              <a:t>课程要求及成绩评定办法</a:t>
            </a:r>
            <a:endParaRPr lang="en-US" altLang="zh-CN" sz="1800" dirty="0" smtClean="0">
              <a:latin typeface="黑体" pitchFamily="49" charset="-122"/>
              <a:ea typeface="黑体" pitchFamily="49" charset="-122"/>
            </a:endParaRPr>
          </a:p>
        </p:txBody>
      </p:sp>
      <p:sp>
        <p:nvSpPr>
          <p:cNvPr id="88070" name="AutoShape 6"/>
          <p:cNvSpPr>
            <a:spLocks noChangeArrowheads="1"/>
          </p:cNvSpPr>
          <p:nvPr/>
        </p:nvSpPr>
        <p:spPr bwMode="gray">
          <a:xfrm>
            <a:off x="3037533" y="1617440"/>
            <a:ext cx="400050" cy="449262"/>
          </a:xfrm>
          <a:prstGeom prst="chevron">
            <a:avLst>
              <a:gd name="adj" fmla="val 52514"/>
            </a:avLst>
          </a:prstGeom>
          <a:solidFill>
            <a:schemeClr val="accent1"/>
          </a:solidFill>
          <a:ln w="0" algn="ctr">
            <a:noFill/>
            <a:miter lim="800000"/>
            <a:headEnd/>
            <a:tailEnd/>
          </a:ln>
          <a:effectLst/>
        </p:spPr>
        <p:txBody>
          <a:bodyPr wrap="none" lIns="91418" tIns="45710" rIns="91418" bIns="45710"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1" name="AutoShape 7"/>
          <p:cNvSpPr>
            <a:spLocks noChangeArrowheads="1"/>
          </p:cNvSpPr>
          <p:nvPr/>
        </p:nvSpPr>
        <p:spPr bwMode="gray">
          <a:xfrm>
            <a:off x="5499746" y="1617440"/>
            <a:ext cx="398463" cy="449262"/>
          </a:xfrm>
          <a:prstGeom prst="chevron">
            <a:avLst>
              <a:gd name="adj" fmla="val 52514"/>
            </a:avLst>
          </a:prstGeom>
          <a:solidFill>
            <a:schemeClr val="hlink"/>
          </a:solidFill>
          <a:ln w="0" algn="ctr">
            <a:noFill/>
            <a:miter lim="800000"/>
            <a:headEnd/>
            <a:tailEnd/>
          </a:ln>
          <a:effectLst/>
        </p:spPr>
        <p:txBody>
          <a:bodyPr wrap="none" lIns="91418" tIns="45710" rIns="91418" bIns="45710"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2" name="Oval 8"/>
          <p:cNvSpPr>
            <a:spLocks noChangeArrowheads="1"/>
          </p:cNvSpPr>
          <p:nvPr/>
        </p:nvSpPr>
        <p:spPr bwMode="gray">
          <a:xfrm>
            <a:off x="6107761" y="1582409"/>
            <a:ext cx="259704" cy="51932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3" name="Oval 9"/>
          <p:cNvSpPr>
            <a:spLocks noChangeArrowheads="1"/>
          </p:cNvSpPr>
          <p:nvPr/>
        </p:nvSpPr>
        <p:spPr bwMode="gray">
          <a:xfrm>
            <a:off x="6107763" y="1582409"/>
            <a:ext cx="1703387" cy="519322"/>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4" name="Oval 10"/>
          <p:cNvSpPr>
            <a:spLocks noChangeArrowheads="1"/>
          </p:cNvSpPr>
          <p:nvPr/>
        </p:nvSpPr>
        <p:spPr bwMode="gray">
          <a:xfrm>
            <a:off x="6218889" y="1583203"/>
            <a:ext cx="1481137" cy="519322"/>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5" name="Oval 11"/>
          <p:cNvSpPr>
            <a:spLocks noChangeArrowheads="1"/>
          </p:cNvSpPr>
          <p:nvPr/>
        </p:nvSpPr>
        <p:spPr bwMode="gray">
          <a:xfrm>
            <a:off x="6244289" y="1591141"/>
            <a:ext cx="1481137" cy="519322"/>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6" name="Oval 12"/>
          <p:cNvSpPr>
            <a:spLocks noChangeArrowheads="1"/>
          </p:cNvSpPr>
          <p:nvPr/>
        </p:nvSpPr>
        <p:spPr bwMode="gray">
          <a:xfrm>
            <a:off x="6298259" y="1581615"/>
            <a:ext cx="1335087" cy="519322"/>
          </a:xfrm>
          <a:prstGeom prst="ellipse">
            <a:avLst/>
          </a:prstGeom>
          <a:solidFill>
            <a:srgbClr val="333333"/>
          </a:soli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7" name="Oval 13"/>
          <p:cNvSpPr>
            <a:spLocks noChangeArrowheads="1"/>
          </p:cNvSpPr>
          <p:nvPr/>
        </p:nvSpPr>
        <p:spPr bwMode="gray">
          <a:xfrm>
            <a:off x="1181748" y="1577649"/>
            <a:ext cx="259704" cy="519322"/>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8" name="Oval 14"/>
          <p:cNvSpPr>
            <a:spLocks noChangeArrowheads="1"/>
          </p:cNvSpPr>
          <p:nvPr/>
        </p:nvSpPr>
        <p:spPr bwMode="gray">
          <a:xfrm>
            <a:off x="1181748" y="1577649"/>
            <a:ext cx="259704" cy="519322"/>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79" name="Oval 15"/>
          <p:cNvSpPr>
            <a:spLocks noChangeArrowheads="1"/>
          </p:cNvSpPr>
          <p:nvPr/>
        </p:nvSpPr>
        <p:spPr bwMode="gray">
          <a:xfrm>
            <a:off x="1292872" y="1576853"/>
            <a:ext cx="1481138" cy="51932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0" name="Oval 16"/>
          <p:cNvSpPr>
            <a:spLocks noChangeArrowheads="1"/>
          </p:cNvSpPr>
          <p:nvPr/>
        </p:nvSpPr>
        <p:spPr bwMode="gray">
          <a:xfrm>
            <a:off x="1294464" y="1580029"/>
            <a:ext cx="1481137" cy="519322"/>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1" name="Oval 17"/>
          <p:cNvSpPr>
            <a:spLocks noChangeArrowheads="1"/>
          </p:cNvSpPr>
          <p:nvPr/>
        </p:nvSpPr>
        <p:spPr bwMode="gray">
          <a:xfrm>
            <a:off x="1367484" y="1578440"/>
            <a:ext cx="1333500" cy="519322"/>
          </a:xfrm>
          <a:prstGeom prst="ellipse">
            <a:avLst/>
          </a:prstGeom>
          <a:solidFill>
            <a:srgbClr val="333333"/>
          </a:soli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grpSp>
        <p:nvGrpSpPr>
          <p:cNvPr id="2" name="Group 18"/>
          <p:cNvGrpSpPr>
            <a:grpSpLocks/>
          </p:cNvGrpSpPr>
          <p:nvPr/>
        </p:nvGrpSpPr>
        <p:grpSpPr bwMode="auto">
          <a:xfrm>
            <a:off x="1388122" y="1196752"/>
            <a:ext cx="1290638" cy="1277938"/>
            <a:chOff x="4166" y="1706"/>
            <a:chExt cx="1252" cy="1252"/>
          </a:xfrm>
        </p:grpSpPr>
        <p:sp>
          <p:nvSpPr>
            <p:cNvPr id="88083"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4" name="Oval 20"/>
            <p:cNvSpPr>
              <a:spLocks noChangeArrowheads="1"/>
            </p:cNvSpPr>
            <p:nvPr/>
          </p:nvSpPr>
          <p:spPr bwMode="gray">
            <a:xfrm>
              <a:off x="4181" y="1714"/>
              <a:ext cx="1223"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5" name="Oval 21"/>
            <p:cNvSpPr>
              <a:spLocks noChangeArrowheads="1"/>
            </p:cNvSpPr>
            <p:nvPr/>
          </p:nvSpPr>
          <p:spPr bwMode="gray">
            <a:xfrm>
              <a:off x="4195" y="1725"/>
              <a:ext cx="1161" cy="1142"/>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6" name="Oval 22"/>
            <p:cNvSpPr>
              <a:spLocks noChangeArrowheads="1"/>
            </p:cNvSpPr>
            <p:nvPr/>
          </p:nvSpPr>
          <p:spPr bwMode="gray">
            <a:xfrm>
              <a:off x="4263" y="1757"/>
              <a:ext cx="1033" cy="925"/>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grpSp>
      <p:sp>
        <p:nvSpPr>
          <p:cNvPr id="88087" name="Oval 23"/>
          <p:cNvSpPr>
            <a:spLocks noChangeArrowheads="1"/>
          </p:cNvSpPr>
          <p:nvPr/>
        </p:nvSpPr>
        <p:spPr bwMode="gray">
          <a:xfrm>
            <a:off x="3645547" y="1582409"/>
            <a:ext cx="259704" cy="51932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wrap="none"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8" name="Oval 24"/>
          <p:cNvSpPr>
            <a:spLocks noChangeArrowheads="1"/>
          </p:cNvSpPr>
          <p:nvPr/>
        </p:nvSpPr>
        <p:spPr bwMode="gray">
          <a:xfrm>
            <a:off x="3645547" y="1582409"/>
            <a:ext cx="259704" cy="519322"/>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wrap="none"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89" name="Oval 25"/>
          <p:cNvSpPr>
            <a:spLocks noChangeArrowheads="1"/>
          </p:cNvSpPr>
          <p:nvPr/>
        </p:nvSpPr>
        <p:spPr bwMode="gray">
          <a:xfrm>
            <a:off x="3756670" y="1583203"/>
            <a:ext cx="1481138" cy="519322"/>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0" name="Oval 26"/>
          <p:cNvSpPr>
            <a:spLocks noChangeArrowheads="1"/>
          </p:cNvSpPr>
          <p:nvPr/>
        </p:nvSpPr>
        <p:spPr bwMode="gray">
          <a:xfrm>
            <a:off x="3758264" y="1584791"/>
            <a:ext cx="1481137" cy="519322"/>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1" name="Oval 27"/>
          <p:cNvSpPr>
            <a:spLocks noChangeArrowheads="1"/>
          </p:cNvSpPr>
          <p:nvPr/>
        </p:nvSpPr>
        <p:spPr bwMode="gray">
          <a:xfrm>
            <a:off x="3829696" y="1581615"/>
            <a:ext cx="1333500" cy="519322"/>
          </a:xfrm>
          <a:prstGeom prst="ellipse">
            <a:avLst/>
          </a:prstGeom>
          <a:solidFill>
            <a:srgbClr val="333333"/>
          </a:solidFill>
          <a:ln w="38100" algn="ctr">
            <a:noFill/>
            <a:round/>
            <a:headEnd/>
            <a:tailEnd/>
          </a:ln>
          <a:effectLst/>
        </p:spPr>
        <p:txBody>
          <a:bodyPr lIns="91418" tIns="45710" rIns="91418" bIns="45710" anchor="ctr">
            <a:spAutoFit/>
          </a:bodyPr>
          <a:lstStyle/>
          <a:p>
            <a:pPr defTabSz="914180" fontAlgn="base">
              <a:spcBef>
                <a:spcPct val="0"/>
              </a:spcBef>
              <a:spcAft>
                <a:spcPct val="0"/>
              </a:spcAft>
              <a:defRPr/>
            </a:pPr>
            <a:endParaRPr lang="zh-CN" altLang="en-US" dirty="0">
              <a:solidFill>
                <a:srgbClr val="000000"/>
              </a:solidFill>
              <a:ea typeface="宋体" pitchFamily="2" charset="-122"/>
            </a:endParaRPr>
          </a:p>
        </p:txBody>
      </p:sp>
      <p:grpSp>
        <p:nvGrpSpPr>
          <p:cNvPr id="3" name="Group 28"/>
          <p:cNvGrpSpPr>
            <a:grpSpLocks/>
          </p:cNvGrpSpPr>
          <p:nvPr/>
        </p:nvGrpSpPr>
        <p:grpSpPr bwMode="auto">
          <a:xfrm>
            <a:off x="3851920" y="1196752"/>
            <a:ext cx="1290638" cy="1277938"/>
            <a:chOff x="4166" y="1706"/>
            <a:chExt cx="1252" cy="1252"/>
          </a:xfrm>
        </p:grpSpPr>
        <p:sp>
          <p:nvSpPr>
            <p:cNvPr id="88093"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4" name="Oval 30"/>
            <p:cNvSpPr>
              <a:spLocks noChangeArrowheads="1"/>
            </p:cNvSpPr>
            <p:nvPr/>
          </p:nvSpPr>
          <p:spPr bwMode="gray">
            <a:xfrm>
              <a:off x="4181" y="1714"/>
              <a:ext cx="1223"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5" name="Oval 31"/>
            <p:cNvSpPr>
              <a:spLocks noChangeArrowheads="1"/>
            </p:cNvSpPr>
            <p:nvPr/>
          </p:nvSpPr>
          <p:spPr bwMode="gray">
            <a:xfrm>
              <a:off x="4195" y="1725"/>
              <a:ext cx="1161" cy="1142"/>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6" name="Oval 32"/>
            <p:cNvSpPr>
              <a:spLocks noChangeArrowheads="1"/>
            </p:cNvSpPr>
            <p:nvPr/>
          </p:nvSpPr>
          <p:spPr bwMode="gray">
            <a:xfrm>
              <a:off x="4263" y="1757"/>
              <a:ext cx="1033" cy="925"/>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grpSp>
      <p:grpSp>
        <p:nvGrpSpPr>
          <p:cNvPr id="4" name="Group 33"/>
          <p:cNvGrpSpPr>
            <a:grpSpLocks/>
          </p:cNvGrpSpPr>
          <p:nvPr/>
        </p:nvGrpSpPr>
        <p:grpSpPr bwMode="auto">
          <a:xfrm>
            <a:off x="6322075" y="1196752"/>
            <a:ext cx="1292225" cy="1277938"/>
            <a:chOff x="4166" y="1706"/>
            <a:chExt cx="1252" cy="1252"/>
          </a:xfrm>
        </p:grpSpPr>
        <p:sp>
          <p:nvSpPr>
            <p:cNvPr id="88098"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099" name="Oval 35"/>
            <p:cNvSpPr>
              <a:spLocks noChangeArrowheads="1"/>
            </p:cNvSpPr>
            <p:nvPr/>
          </p:nvSpPr>
          <p:spPr bwMode="gray">
            <a:xfrm>
              <a:off x="4181" y="1714"/>
              <a:ext cx="1223"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100" name="Oval 36"/>
            <p:cNvSpPr>
              <a:spLocks noChangeArrowheads="1"/>
            </p:cNvSpPr>
            <p:nvPr/>
          </p:nvSpPr>
          <p:spPr bwMode="gray">
            <a:xfrm>
              <a:off x="4195" y="1725"/>
              <a:ext cx="1161" cy="1142"/>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sp>
          <p:nvSpPr>
            <p:cNvPr id="88101" name="Oval 37"/>
            <p:cNvSpPr>
              <a:spLocks noChangeArrowheads="1"/>
            </p:cNvSpPr>
            <p:nvPr/>
          </p:nvSpPr>
          <p:spPr bwMode="gray">
            <a:xfrm>
              <a:off x="4263" y="1757"/>
              <a:ext cx="1034" cy="925"/>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pPr defTabSz="914180" fontAlgn="base">
                <a:spcBef>
                  <a:spcPct val="0"/>
                </a:spcBef>
                <a:spcAft>
                  <a:spcPct val="0"/>
                </a:spcAft>
                <a:defRPr/>
              </a:pPr>
              <a:endParaRPr lang="zh-CN" altLang="en-US" dirty="0">
                <a:solidFill>
                  <a:srgbClr val="000000"/>
                </a:solidFill>
                <a:ea typeface="宋体" pitchFamily="2" charset="-122"/>
              </a:endParaRPr>
            </a:p>
          </p:txBody>
        </p:sp>
      </p:grpSp>
      <p:sp>
        <p:nvSpPr>
          <p:cNvPr id="130074" name="Text Box 38"/>
          <p:cNvSpPr txBox="1">
            <a:spLocks noChangeArrowheads="1"/>
          </p:cNvSpPr>
          <p:nvPr/>
        </p:nvSpPr>
        <p:spPr bwMode="gray">
          <a:xfrm>
            <a:off x="1860136" y="1669834"/>
            <a:ext cx="356143" cy="461645"/>
          </a:xfrm>
          <a:prstGeom prst="rect">
            <a:avLst/>
          </a:prstGeom>
          <a:noFill/>
          <a:ln w="9525" algn="ctr">
            <a:noFill/>
            <a:miter lim="800000"/>
            <a:headEnd/>
            <a:tailEnd/>
          </a:ln>
        </p:spPr>
        <p:txBody>
          <a:bodyPr wrap="none" lIns="91418" tIns="45710" rIns="91418" bIns="45710">
            <a:spAutoFit/>
          </a:bodyPr>
          <a:lstStyle/>
          <a:p>
            <a:pPr algn="ctr" defTabSz="914180" eaLnBrk="0" fontAlgn="base" hangingPunct="0">
              <a:spcBef>
                <a:spcPct val="0"/>
              </a:spcBef>
              <a:spcAft>
                <a:spcPct val="0"/>
              </a:spcAft>
            </a:pPr>
            <a:r>
              <a:rPr lang="en-US" altLang="zh-CN" sz="2400" dirty="0" smtClean="0">
                <a:solidFill>
                  <a:srgbClr val="000000"/>
                </a:solidFill>
                <a:ea typeface="宋体" pitchFamily="2" charset="-122"/>
              </a:rPr>
              <a:t>1</a:t>
            </a:r>
          </a:p>
        </p:txBody>
      </p:sp>
      <p:sp>
        <p:nvSpPr>
          <p:cNvPr id="130075" name="Text Box 39"/>
          <p:cNvSpPr txBox="1">
            <a:spLocks noChangeArrowheads="1"/>
          </p:cNvSpPr>
          <p:nvPr/>
        </p:nvSpPr>
        <p:spPr bwMode="gray">
          <a:xfrm>
            <a:off x="4328696" y="1669834"/>
            <a:ext cx="356143" cy="461645"/>
          </a:xfrm>
          <a:prstGeom prst="rect">
            <a:avLst/>
          </a:prstGeom>
          <a:noFill/>
          <a:ln w="9525" algn="ctr">
            <a:noFill/>
            <a:miter lim="800000"/>
            <a:headEnd/>
            <a:tailEnd/>
          </a:ln>
        </p:spPr>
        <p:txBody>
          <a:bodyPr wrap="none" lIns="91418" tIns="45710" rIns="91418" bIns="45710">
            <a:spAutoFit/>
          </a:bodyPr>
          <a:lstStyle/>
          <a:p>
            <a:pPr algn="ctr" defTabSz="914180" eaLnBrk="0" fontAlgn="base" hangingPunct="0">
              <a:spcBef>
                <a:spcPct val="0"/>
              </a:spcBef>
              <a:spcAft>
                <a:spcPct val="0"/>
              </a:spcAft>
            </a:pPr>
            <a:r>
              <a:rPr lang="en-US" altLang="zh-CN" sz="2400" dirty="0" smtClean="0">
                <a:solidFill>
                  <a:srgbClr val="000000"/>
                </a:solidFill>
                <a:ea typeface="宋体" pitchFamily="2" charset="-122"/>
              </a:rPr>
              <a:t>2</a:t>
            </a:r>
          </a:p>
        </p:txBody>
      </p:sp>
      <p:sp>
        <p:nvSpPr>
          <p:cNvPr id="130076" name="Text Box 40"/>
          <p:cNvSpPr txBox="1">
            <a:spLocks noChangeArrowheads="1"/>
          </p:cNvSpPr>
          <p:nvPr/>
        </p:nvSpPr>
        <p:spPr bwMode="gray">
          <a:xfrm>
            <a:off x="6795673" y="1669834"/>
            <a:ext cx="356143" cy="461645"/>
          </a:xfrm>
          <a:prstGeom prst="rect">
            <a:avLst/>
          </a:prstGeom>
          <a:noFill/>
          <a:ln w="9525" algn="ctr">
            <a:noFill/>
            <a:miter lim="800000"/>
            <a:headEnd/>
            <a:tailEnd/>
          </a:ln>
        </p:spPr>
        <p:txBody>
          <a:bodyPr wrap="none" lIns="91418" tIns="45710" rIns="91418" bIns="45710">
            <a:spAutoFit/>
          </a:bodyPr>
          <a:lstStyle/>
          <a:p>
            <a:pPr algn="ctr" defTabSz="914180" eaLnBrk="0" fontAlgn="base" hangingPunct="0">
              <a:spcBef>
                <a:spcPct val="0"/>
              </a:spcBef>
              <a:spcAft>
                <a:spcPct val="0"/>
              </a:spcAft>
            </a:pPr>
            <a:r>
              <a:rPr lang="en-US" altLang="zh-CN" sz="2400" dirty="0" smtClean="0">
                <a:solidFill>
                  <a:srgbClr val="000000"/>
                </a:solidFill>
                <a:ea typeface="宋体" pitchFamily="2" charset="-122"/>
              </a:rPr>
              <a:t>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548680"/>
            <a:ext cx="8352928" cy="861774"/>
          </a:xfrm>
          <a:prstGeom prst="rect">
            <a:avLst/>
          </a:prstGeom>
          <a:noFill/>
        </p:spPr>
        <p:txBody>
          <a:bodyPr wrap="square" rtlCol="0">
            <a:spAutoFit/>
          </a:bodyPr>
          <a:lstStyle/>
          <a:p>
            <a:pPr fontAlgn="base">
              <a:spcBef>
                <a:spcPct val="0"/>
              </a:spcBef>
              <a:spcAft>
                <a:spcPct val="0"/>
              </a:spcAft>
            </a:pPr>
            <a:r>
              <a:rPr lang="zh-CN" altLang="en-US" sz="3200" dirty="0" smtClean="0">
                <a:solidFill>
                  <a:srgbClr val="000000"/>
                </a:solidFill>
                <a:latin typeface="黑体" pitchFamily="49" charset="-122"/>
                <a:ea typeface="黑体" pitchFamily="49" charset="-122"/>
              </a:rPr>
              <a:t>课堂实践活动：“自学自讲 师生同上一堂课”</a:t>
            </a:r>
            <a:endParaRPr lang="zh-CN" altLang="zh-CN" sz="3200" dirty="0" smtClean="0">
              <a:solidFill>
                <a:srgbClr val="000000"/>
              </a:solidFill>
              <a:latin typeface="黑体" pitchFamily="49" charset="-122"/>
              <a:ea typeface="黑体" pitchFamily="49" charset="-122"/>
            </a:endParaRPr>
          </a:p>
          <a:p>
            <a:pPr fontAlgn="base">
              <a:spcBef>
                <a:spcPct val="0"/>
              </a:spcBef>
              <a:spcAft>
                <a:spcPct val="0"/>
              </a:spcAft>
            </a:pPr>
            <a:endParaRPr lang="zh-CN" altLang="en-US" dirty="0" smtClean="0">
              <a:solidFill>
                <a:srgbClr val="000000"/>
              </a:solidFill>
              <a:latin typeface="黑体" pitchFamily="49" charset="-122"/>
            </a:endParaRPr>
          </a:p>
        </p:txBody>
      </p:sp>
      <p:sp>
        <p:nvSpPr>
          <p:cNvPr id="10" name="TextBox 9"/>
          <p:cNvSpPr txBox="1"/>
          <p:nvPr/>
        </p:nvSpPr>
        <p:spPr>
          <a:xfrm>
            <a:off x="323528" y="1700808"/>
            <a:ext cx="3248340" cy="304698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a:spcBef>
                <a:spcPct val="0"/>
              </a:spcBef>
              <a:spcAft>
                <a:spcPct val="0"/>
              </a:spcAft>
            </a:pPr>
            <a:r>
              <a:rPr lang="zh-CN" altLang="en-US" sz="3200" dirty="0" smtClean="0">
                <a:solidFill>
                  <a:srgbClr val="000000"/>
                </a:solidFill>
                <a:latin typeface="黑体" pitchFamily="49" charset="-122"/>
                <a:ea typeface="黑体" pitchFamily="49" charset="-122"/>
              </a:rPr>
              <a:t>要求：</a:t>
            </a:r>
          </a:p>
          <a:p>
            <a:pPr fontAlgn="base">
              <a:spcBef>
                <a:spcPct val="0"/>
              </a:spcBef>
              <a:spcAft>
                <a:spcPct val="0"/>
              </a:spcAft>
            </a:pPr>
            <a:r>
              <a:rPr lang="zh-CN" altLang="en-US" sz="3200" b="1" dirty="0" smtClean="0">
                <a:solidFill>
                  <a:srgbClr val="000000"/>
                </a:solidFill>
                <a:latin typeface="黑体" pitchFamily="49" charset="-122"/>
                <a:ea typeface="黑体" pitchFamily="49" charset="-122"/>
              </a:rPr>
              <a:t>（</a:t>
            </a:r>
            <a:r>
              <a:rPr lang="en-US" altLang="zh-CN" sz="3200" b="1" dirty="0" smtClean="0">
                <a:solidFill>
                  <a:srgbClr val="000000"/>
                </a:solidFill>
                <a:latin typeface="黑体" pitchFamily="49" charset="-122"/>
                <a:ea typeface="黑体" pitchFamily="49" charset="-122"/>
              </a:rPr>
              <a:t>1</a:t>
            </a:r>
            <a:r>
              <a:rPr lang="zh-CN" altLang="en-US" sz="3200" b="1" dirty="0" smtClean="0">
                <a:solidFill>
                  <a:srgbClr val="000000"/>
                </a:solidFill>
                <a:latin typeface="黑体" pitchFamily="49" charset="-122"/>
                <a:ea typeface="黑体" pitchFamily="49" charset="-122"/>
              </a:rPr>
              <a:t>）划分小组     </a:t>
            </a:r>
            <a:r>
              <a:rPr lang="zh-CN" altLang="en-US" sz="3200" dirty="0" smtClean="0">
                <a:solidFill>
                  <a:srgbClr val="000000"/>
                </a:solidFill>
                <a:latin typeface="黑体" pitchFamily="49" charset="-122"/>
                <a:ea typeface="黑体" pitchFamily="49" charset="-122"/>
              </a:rPr>
              <a:t>每合班分为</a:t>
            </a:r>
            <a:r>
              <a:rPr lang="en-US" altLang="zh-CN" sz="3200" dirty="0" smtClean="0">
                <a:solidFill>
                  <a:srgbClr val="000000"/>
                </a:solidFill>
                <a:latin typeface="黑体" pitchFamily="49" charset="-122"/>
                <a:ea typeface="黑体" pitchFamily="49" charset="-122"/>
              </a:rPr>
              <a:t>10</a:t>
            </a:r>
            <a:r>
              <a:rPr lang="zh-CN" altLang="en-US" sz="3200" dirty="0" smtClean="0">
                <a:solidFill>
                  <a:srgbClr val="000000"/>
                </a:solidFill>
                <a:latin typeface="黑体" pitchFamily="49" charset="-122"/>
                <a:ea typeface="黑体" pitchFamily="49" charset="-122"/>
              </a:rPr>
              <a:t>小组，每组成员</a:t>
            </a:r>
            <a:r>
              <a:rPr lang="en-US" altLang="zh-CN" sz="3200" dirty="0" smtClean="0">
                <a:solidFill>
                  <a:srgbClr val="000000"/>
                </a:solidFill>
                <a:latin typeface="黑体" pitchFamily="49" charset="-122"/>
                <a:ea typeface="黑体" pitchFamily="49" charset="-122"/>
              </a:rPr>
              <a:t>10</a:t>
            </a:r>
            <a:r>
              <a:rPr lang="zh-CN" altLang="en-US" sz="3200" dirty="0" smtClean="0">
                <a:solidFill>
                  <a:srgbClr val="000000"/>
                </a:solidFill>
                <a:latin typeface="黑体" pitchFamily="49" charset="-122"/>
                <a:ea typeface="黑体" pitchFamily="49" charset="-122"/>
              </a:rPr>
              <a:t>人左右（</a:t>
            </a:r>
            <a:r>
              <a:rPr lang="zh-CN" altLang="en-US" sz="3200" dirty="0" smtClean="0">
                <a:solidFill>
                  <a:srgbClr val="000000"/>
                </a:solidFill>
                <a:latin typeface="黑体" pitchFamily="49" charset="-122"/>
                <a:ea typeface="黑体" pitchFamily="49" charset="-122"/>
              </a:rPr>
              <a:t>视班级具体人数而定）。</a:t>
            </a:r>
          </a:p>
        </p:txBody>
      </p:sp>
      <p:sp>
        <p:nvSpPr>
          <p:cNvPr id="8" name="TextBox 7"/>
          <p:cNvSpPr txBox="1"/>
          <p:nvPr/>
        </p:nvSpPr>
        <p:spPr>
          <a:xfrm>
            <a:off x="4067944" y="1700808"/>
            <a:ext cx="4680520" cy="304698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a:spcBef>
                <a:spcPct val="0"/>
              </a:spcBef>
              <a:spcAft>
                <a:spcPct val="0"/>
              </a:spcAft>
            </a:pPr>
            <a:r>
              <a:rPr lang="zh-CN" altLang="en-US" sz="3200" dirty="0" smtClean="0">
                <a:solidFill>
                  <a:srgbClr val="000000"/>
                </a:solidFill>
                <a:latin typeface="黑体" pitchFamily="49" charset="-122"/>
                <a:ea typeface="黑体" pitchFamily="49" charset="-122"/>
              </a:rPr>
              <a:t>（</a:t>
            </a:r>
            <a:r>
              <a:rPr lang="en-US" altLang="zh-CN" sz="3200" dirty="0" smtClean="0">
                <a:solidFill>
                  <a:srgbClr val="000000"/>
                </a:solidFill>
                <a:latin typeface="黑体" pitchFamily="49" charset="-122"/>
                <a:ea typeface="黑体" pitchFamily="49" charset="-122"/>
              </a:rPr>
              <a:t>2</a:t>
            </a:r>
            <a:r>
              <a:rPr lang="zh-CN" altLang="en-US" sz="3200" dirty="0" smtClean="0">
                <a:solidFill>
                  <a:srgbClr val="000000"/>
                </a:solidFill>
                <a:latin typeface="黑体" pitchFamily="49" charset="-122"/>
                <a:ea typeface="黑体" pitchFamily="49" charset="-122"/>
              </a:rPr>
              <a:t>）自学自讲章节</a:t>
            </a:r>
            <a:endParaRPr lang="en-US" altLang="zh-CN" sz="3200" dirty="0" smtClean="0">
              <a:solidFill>
                <a:srgbClr val="000000"/>
              </a:solidFill>
              <a:latin typeface="黑体" pitchFamily="49" charset="-122"/>
              <a:ea typeface="黑体" pitchFamily="49" charset="-122"/>
            </a:endParaRPr>
          </a:p>
          <a:p>
            <a:pPr fontAlgn="base">
              <a:spcBef>
                <a:spcPct val="0"/>
              </a:spcBef>
              <a:spcAft>
                <a:spcPct val="0"/>
              </a:spcAft>
            </a:pPr>
            <a:r>
              <a:rPr lang="zh-CN" altLang="en-US" sz="3200" dirty="0" smtClean="0">
                <a:solidFill>
                  <a:srgbClr val="000000"/>
                </a:solidFill>
                <a:latin typeface="黑体" pitchFamily="49" charset="-122"/>
                <a:ea typeface="黑体" pitchFamily="49" charset="-122"/>
              </a:rPr>
              <a:t>教材第四章节为自学自讲章节。自学自讲作业题目，可以是本章节整体教学内容，也可以是本章节所涵盖的若干重要知识点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548680"/>
            <a:ext cx="8352928" cy="861774"/>
          </a:xfrm>
          <a:prstGeom prst="rect">
            <a:avLst/>
          </a:prstGeom>
          <a:noFill/>
        </p:spPr>
        <p:txBody>
          <a:bodyPr wrap="square" rtlCol="0">
            <a:spAutoFit/>
          </a:bodyPr>
          <a:lstStyle/>
          <a:p>
            <a:pPr fontAlgn="base">
              <a:spcBef>
                <a:spcPct val="0"/>
              </a:spcBef>
              <a:spcAft>
                <a:spcPct val="0"/>
              </a:spcAft>
            </a:pPr>
            <a:r>
              <a:rPr lang="zh-CN" altLang="en-US" sz="3200" dirty="0" smtClean="0">
                <a:solidFill>
                  <a:srgbClr val="000000"/>
                </a:solidFill>
                <a:latin typeface="黑体" pitchFamily="49" charset="-122"/>
                <a:ea typeface="黑体" pitchFamily="49" charset="-122"/>
              </a:rPr>
              <a:t>课堂实践活动：“自学自讲 师生同上一堂课”</a:t>
            </a:r>
            <a:endParaRPr lang="zh-CN" altLang="zh-CN" sz="3200" dirty="0" smtClean="0">
              <a:solidFill>
                <a:srgbClr val="000000"/>
              </a:solidFill>
              <a:latin typeface="黑体" pitchFamily="49" charset="-122"/>
              <a:ea typeface="黑体" pitchFamily="49" charset="-122"/>
            </a:endParaRPr>
          </a:p>
          <a:p>
            <a:pPr fontAlgn="base">
              <a:spcBef>
                <a:spcPct val="0"/>
              </a:spcBef>
              <a:spcAft>
                <a:spcPct val="0"/>
              </a:spcAft>
            </a:pPr>
            <a:endParaRPr lang="zh-CN" altLang="en-US" dirty="0" smtClean="0">
              <a:solidFill>
                <a:srgbClr val="000000"/>
              </a:solidFill>
              <a:latin typeface="黑体" pitchFamily="49" charset="-122"/>
            </a:endParaRPr>
          </a:p>
        </p:txBody>
      </p:sp>
      <p:sp>
        <p:nvSpPr>
          <p:cNvPr id="10" name="TextBox 9"/>
          <p:cNvSpPr txBox="1"/>
          <p:nvPr/>
        </p:nvSpPr>
        <p:spPr>
          <a:xfrm>
            <a:off x="323528" y="1628800"/>
            <a:ext cx="3600400" cy="403187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a:spcBef>
                <a:spcPct val="0"/>
              </a:spcBef>
              <a:spcAft>
                <a:spcPct val="0"/>
              </a:spcAft>
            </a:pPr>
            <a:r>
              <a:rPr lang="zh-CN" altLang="en-US" sz="3200" b="1" dirty="0" smtClean="0">
                <a:solidFill>
                  <a:srgbClr val="000000"/>
                </a:solidFill>
                <a:latin typeface="黑体" pitchFamily="49" charset="-122"/>
                <a:ea typeface="黑体" pitchFamily="49" charset="-122"/>
              </a:rPr>
              <a:t>（</a:t>
            </a:r>
            <a:r>
              <a:rPr lang="en-US" altLang="zh-CN" sz="3200" b="1" dirty="0" smtClean="0">
                <a:solidFill>
                  <a:srgbClr val="000000"/>
                </a:solidFill>
                <a:latin typeface="黑体" pitchFamily="49" charset="-122"/>
                <a:ea typeface="黑体" pitchFamily="49" charset="-122"/>
              </a:rPr>
              <a:t>3</a:t>
            </a:r>
            <a:r>
              <a:rPr lang="zh-CN" altLang="en-US" sz="3200" b="1" dirty="0" smtClean="0">
                <a:solidFill>
                  <a:srgbClr val="000000"/>
                </a:solidFill>
                <a:latin typeface="黑体" pitchFamily="49" charset="-122"/>
                <a:ea typeface="黑体" pitchFamily="49" charset="-122"/>
              </a:rPr>
              <a:t>）自学备课</a:t>
            </a:r>
            <a:endParaRPr lang="en-US" altLang="zh-CN" sz="3200" b="1" dirty="0" smtClean="0">
              <a:solidFill>
                <a:srgbClr val="000000"/>
              </a:solidFill>
              <a:latin typeface="黑体" pitchFamily="49" charset="-122"/>
              <a:ea typeface="黑体" pitchFamily="49" charset="-122"/>
            </a:endParaRPr>
          </a:p>
          <a:p>
            <a:pPr fontAlgn="base">
              <a:spcBef>
                <a:spcPct val="0"/>
              </a:spcBef>
              <a:spcAft>
                <a:spcPct val="0"/>
              </a:spcAft>
            </a:pPr>
            <a:r>
              <a:rPr lang="en-US" altLang="zh-CN" sz="3200" b="1" dirty="0" smtClean="0">
                <a:solidFill>
                  <a:srgbClr val="000000"/>
                </a:solidFill>
                <a:latin typeface="黑体" pitchFamily="49" charset="-122"/>
                <a:ea typeface="黑体" pitchFamily="49" charset="-122"/>
              </a:rPr>
              <a:t>    </a:t>
            </a:r>
            <a:r>
              <a:rPr lang="zh-CN" altLang="en-US" sz="3200" dirty="0" smtClean="0">
                <a:solidFill>
                  <a:srgbClr val="000000"/>
                </a:solidFill>
                <a:latin typeface="黑体" pitchFamily="49" charset="-122"/>
                <a:ea typeface="黑体" pitchFamily="49" charset="-122"/>
              </a:rPr>
              <a:t>进行集体备课，对收集资料、撰写讲稿、制作课件、课堂讲授等任务进行合理分工，为自讲展示环节做好充分准备。</a:t>
            </a:r>
          </a:p>
        </p:txBody>
      </p:sp>
      <p:sp>
        <p:nvSpPr>
          <p:cNvPr id="8" name="TextBox 7"/>
          <p:cNvSpPr txBox="1"/>
          <p:nvPr/>
        </p:nvSpPr>
        <p:spPr>
          <a:xfrm>
            <a:off x="4283968" y="1628800"/>
            <a:ext cx="4464496" cy="403187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a:spcBef>
                <a:spcPct val="0"/>
              </a:spcBef>
              <a:spcAft>
                <a:spcPct val="0"/>
              </a:spcAft>
            </a:pPr>
            <a:r>
              <a:rPr lang="zh-CN" altLang="en-US" sz="3200" b="1" dirty="0" smtClean="0">
                <a:solidFill>
                  <a:srgbClr val="000000"/>
                </a:solidFill>
                <a:latin typeface="黑体" pitchFamily="49" charset="-122"/>
                <a:ea typeface="黑体" pitchFamily="49" charset="-122"/>
              </a:rPr>
              <a:t>（</a:t>
            </a:r>
            <a:r>
              <a:rPr lang="en-US" altLang="zh-CN" sz="3200" b="1" dirty="0" smtClean="0">
                <a:solidFill>
                  <a:srgbClr val="000000"/>
                </a:solidFill>
                <a:latin typeface="黑体" pitchFamily="49" charset="-122"/>
                <a:ea typeface="黑体" pitchFamily="49" charset="-122"/>
              </a:rPr>
              <a:t>4</a:t>
            </a:r>
            <a:r>
              <a:rPr lang="zh-CN" altLang="en-US" sz="3200" b="1" dirty="0" smtClean="0">
                <a:solidFill>
                  <a:srgbClr val="000000"/>
                </a:solidFill>
                <a:latin typeface="黑体" pitchFamily="49" charset="-122"/>
                <a:ea typeface="黑体" pitchFamily="49" charset="-122"/>
              </a:rPr>
              <a:t>）自讲展示</a:t>
            </a:r>
            <a:endParaRPr lang="en-US" altLang="zh-CN" sz="3200" b="1" dirty="0" smtClean="0">
              <a:solidFill>
                <a:srgbClr val="000000"/>
              </a:solidFill>
              <a:latin typeface="黑体" pitchFamily="49" charset="-122"/>
              <a:ea typeface="黑体" pitchFamily="49" charset="-122"/>
            </a:endParaRPr>
          </a:p>
          <a:p>
            <a:pPr fontAlgn="base">
              <a:spcBef>
                <a:spcPct val="0"/>
              </a:spcBef>
              <a:spcAft>
                <a:spcPct val="0"/>
              </a:spcAft>
            </a:pPr>
            <a:r>
              <a:rPr lang="zh-CN" altLang="en-US" sz="3200" dirty="0" smtClean="0">
                <a:solidFill>
                  <a:srgbClr val="000000"/>
                </a:solidFill>
                <a:latin typeface="黑体" pitchFamily="49" charset="-122"/>
                <a:ea typeface="黑体" pitchFamily="49" charset="-122"/>
              </a:rPr>
              <a:t>    由学习小组选派的学生针对本组自讲题目进行现场授课，分别展示各组学习成果，鼓励班级其他同学就自讲题目进行提问，每组学生自讲展示时间</a:t>
            </a:r>
            <a:r>
              <a:rPr lang="en-US" altLang="zh-CN" sz="3200" dirty="0" smtClean="0">
                <a:solidFill>
                  <a:srgbClr val="000000"/>
                </a:solidFill>
                <a:latin typeface="黑体" pitchFamily="49" charset="-122"/>
                <a:ea typeface="黑体" pitchFamily="49" charset="-122"/>
              </a:rPr>
              <a:t>8</a:t>
            </a:r>
            <a:r>
              <a:rPr lang="zh-CN" altLang="en-US" sz="3200" dirty="0" smtClean="0">
                <a:solidFill>
                  <a:srgbClr val="000000"/>
                </a:solidFill>
                <a:latin typeface="黑体" pitchFamily="49" charset="-122"/>
                <a:ea typeface="黑体" pitchFamily="49" charset="-122"/>
              </a:rPr>
              <a:t>分钟左右。</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142852"/>
            <a:ext cx="8352928" cy="861774"/>
          </a:xfrm>
          <a:prstGeom prst="rect">
            <a:avLst/>
          </a:prstGeom>
          <a:noFill/>
        </p:spPr>
        <p:txBody>
          <a:bodyPr wrap="square" rtlCol="0">
            <a:spAutoFit/>
          </a:bodyPr>
          <a:lstStyle/>
          <a:p>
            <a:pPr fontAlgn="base">
              <a:spcBef>
                <a:spcPct val="0"/>
              </a:spcBef>
              <a:spcAft>
                <a:spcPct val="0"/>
              </a:spcAft>
            </a:pPr>
            <a:r>
              <a:rPr lang="zh-CN" altLang="en-US" sz="3200" dirty="0" smtClean="0">
                <a:solidFill>
                  <a:srgbClr val="000000"/>
                </a:solidFill>
                <a:latin typeface="黑体" pitchFamily="49" charset="-122"/>
                <a:ea typeface="黑体" pitchFamily="49" charset="-122"/>
              </a:rPr>
              <a:t>课堂实践活动：“自学自讲 师生同上一堂课”</a:t>
            </a:r>
            <a:endParaRPr lang="zh-CN" altLang="zh-CN" sz="3200" dirty="0" smtClean="0">
              <a:solidFill>
                <a:srgbClr val="000000"/>
              </a:solidFill>
              <a:latin typeface="黑体" pitchFamily="49" charset="-122"/>
              <a:ea typeface="黑体" pitchFamily="49" charset="-122"/>
            </a:endParaRPr>
          </a:p>
          <a:p>
            <a:pPr fontAlgn="base">
              <a:spcBef>
                <a:spcPct val="0"/>
              </a:spcBef>
              <a:spcAft>
                <a:spcPct val="0"/>
              </a:spcAft>
            </a:pPr>
            <a:endParaRPr lang="zh-CN" altLang="en-US" dirty="0" smtClean="0">
              <a:solidFill>
                <a:srgbClr val="000000"/>
              </a:solidFill>
              <a:latin typeface="黑体" pitchFamily="49" charset="-122"/>
            </a:endParaRPr>
          </a:p>
        </p:txBody>
      </p:sp>
      <p:sp>
        <p:nvSpPr>
          <p:cNvPr id="10" name="TextBox 9"/>
          <p:cNvSpPr txBox="1"/>
          <p:nvPr/>
        </p:nvSpPr>
        <p:spPr>
          <a:xfrm>
            <a:off x="571472" y="1643050"/>
            <a:ext cx="7890100" cy="156966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a:spcBef>
                <a:spcPct val="0"/>
              </a:spcBef>
              <a:spcAft>
                <a:spcPct val="0"/>
              </a:spcAft>
            </a:pPr>
            <a:r>
              <a:rPr lang="zh-CN" altLang="en-US" sz="3200" b="1" dirty="0" smtClean="0">
                <a:solidFill>
                  <a:srgbClr val="000000"/>
                </a:solidFill>
                <a:latin typeface="黑体" pitchFamily="49" charset="-122"/>
                <a:ea typeface="黑体" pitchFamily="49" charset="-122"/>
              </a:rPr>
              <a:t>（</a:t>
            </a:r>
            <a:r>
              <a:rPr lang="en-US" altLang="zh-CN" sz="3200" b="1" dirty="0" smtClean="0">
                <a:solidFill>
                  <a:srgbClr val="000000"/>
                </a:solidFill>
                <a:latin typeface="黑体" pitchFamily="49" charset="-122"/>
                <a:ea typeface="黑体" pitchFamily="49" charset="-122"/>
              </a:rPr>
              <a:t>5</a:t>
            </a:r>
            <a:r>
              <a:rPr lang="zh-CN" altLang="en-US" sz="3200" b="1" dirty="0" smtClean="0">
                <a:solidFill>
                  <a:srgbClr val="000000"/>
                </a:solidFill>
                <a:latin typeface="黑体" pitchFamily="49" charset="-122"/>
                <a:ea typeface="黑体" pitchFamily="49" charset="-122"/>
              </a:rPr>
              <a:t>）评价考核。</a:t>
            </a:r>
            <a:endParaRPr lang="en-US" altLang="zh-CN" sz="3200" b="1" dirty="0" smtClean="0">
              <a:solidFill>
                <a:srgbClr val="000000"/>
              </a:solidFill>
              <a:latin typeface="黑体" pitchFamily="49" charset="-122"/>
              <a:ea typeface="黑体" pitchFamily="49" charset="-122"/>
            </a:endParaRPr>
          </a:p>
          <a:p>
            <a:pPr fontAlgn="base">
              <a:spcBef>
                <a:spcPct val="0"/>
              </a:spcBef>
              <a:spcAft>
                <a:spcPct val="0"/>
              </a:spcAft>
            </a:pPr>
            <a:r>
              <a:rPr lang="zh-CN" altLang="en-US" sz="3200" dirty="0" smtClean="0">
                <a:solidFill>
                  <a:srgbClr val="000000"/>
                </a:solidFill>
                <a:latin typeface="黑体" pitchFamily="49" charset="-122"/>
                <a:ea typeface="黑体" pitchFamily="49" charset="-122"/>
              </a:rPr>
              <a:t>    根据各学习小组自学备课和自讲展示情况打分，记录为小组成员平时成绩。</a:t>
            </a:r>
          </a:p>
        </p:txBody>
      </p:sp>
      <p:sp>
        <p:nvSpPr>
          <p:cNvPr id="6" name="动作按钮: 前进或下一项 5">
            <a:hlinkClick r:id="rId2" action="ppaction://hlinksldjump" highlightClick="1"/>
          </p:cNvPr>
          <p:cNvSpPr/>
          <p:nvPr/>
        </p:nvSpPr>
        <p:spPr>
          <a:xfrm>
            <a:off x="7596336" y="6093296"/>
            <a:ext cx="1080120"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AutoShape 2">
            <a:hlinkClick r:id="rId3" action="ppaction://hlinksldjump"/>
          </p:cNvPr>
          <p:cNvSpPr>
            <a:spLocks noChangeArrowheads="1"/>
          </p:cNvSpPr>
          <p:nvPr/>
        </p:nvSpPr>
        <p:spPr bwMode="auto">
          <a:xfrm>
            <a:off x="971600" y="1124751"/>
            <a:ext cx="5400675" cy="503237"/>
          </a:xfrm>
          <a:prstGeom prst="roundRect">
            <a:avLst>
              <a:gd name="adj" fmla="val 27681"/>
            </a:avLst>
          </a:prstGeom>
          <a:solidFill>
            <a:srgbClr val="00B0F0"/>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zh-CN" sz="2800" b="1" dirty="0">
                <a:solidFill>
                  <a:srgbClr val="FFFFFF"/>
                </a:solidFill>
              </a:rPr>
              <a:t> </a:t>
            </a:r>
            <a:r>
              <a:rPr lang="zh-CN" altLang="en-US" sz="2400" b="1" dirty="0">
                <a:solidFill>
                  <a:srgbClr val="FFFFFF"/>
                </a:solidFill>
                <a:latin typeface="黑体" pitchFamily="49" charset="-122"/>
                <a:ea typeface="黑体" pitchFamily="49" charset="-122"/>
              </a:rPr>
              <a:t>绪</a:t>
            </a:r>
            <a:r>
              <a:rPr lang="zh-CN" altLang="en-US" sz="2400" b="1" dirty="0" smtClean="0">
                <a:solidFill>
                  <a:srgbClr val="FFFFFF"/>
                </a:solidFill>
                <a:latin typeface="黑体" pitchFamily="49" charset="-122"/>
                <a:ea typeface="黑体" pitchFamily="49" charset="-122"/>
              </a:rPr>
              <a:t>论</a:t>
            </a:r>
            <a:endParaRPr lang="zh-CN" altLang="en-US" sz="2400" b="1" dirty="0">
              <a:solidFill>
                <a:srgbClr val="FFFFFF"/>
              </a:solidFill>
              <a:latin typeface="黑体" pitchFamily="49" charset="-122"/>
              <a:ea typeface="黑体" pitchFamily="49" charset="-122"/>
            </a:endParaRPr>
          </a:p>
        </p:txBody>
      </p:sp>
      <p:sp>
        <p:nvSpPr>
          <p:cNvPr id="24579" name="AutoShape 3">
            <a:hlinkClick r:id="rId3" action="ppaction://hlinksldjump"/>
          </p:cNvPr>
          <p:cNvSpPr>
            <a:spLocks noChangeArrowheads="1"/>
          </p:cNvSpPr>
          <p:nvPr/>
        </p:nvSpPr>
        <p:spPr bwMode="auto">
          <a:xfrm>
            <a:off x="971601" y="2415753"/>
            <a:ext cx="5410200" cy="533400"/>
          </a:xfrm>
          <a:prstGeom prst="roundRect">
            <a:avLst>
              <a:gd name="adj" fmla="val 21431"/>
            </a:avLst>
          </a:prstGeom>
          <a:solidFill>
            <a:schemeClr val="tx2"/>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a:solidFill>
                  <a:srgbClr val="FFFFFF"/>
                </a:solidFill>
                <a:latin typeface="黑体" pitchFamily="49" charset="-122"/>
                <a:ea typeface="黑体" pitchFamily="49" charset="-122"/>
              </a:rPr>
              <a:t>第二</a:t>
            </a:r>
            <a:r>
              <a:rPr lang="zh-CN" altLang="en-US" sz="2400" b="1" dirty="0" smtClean="0">
                <a:solidFill>
                  <a:srgbClr val="FFFFFF"/>
                </a:solidFill>
                <a:latin typeface="黑体" pitchFamily="49" charset="-122"/>
                <a:ea typeface="黑体" pitchFamily="49" charset="-122"/>
              </a:rPr>
              <a:t>章  坚定理想信念</a:t>
            </a:r>
            <a:endParaRPr lang="zh-CN" altLang="en-US" sz="2400" b="1" dirty="0">
              <a:solidFill>
                <a:srgbClr val="FFFFFF"/>
              </a:solidFill>
              <a:latin typeface="黑体" pitchFamily="49" charset="-122"/>
              <a:ea typeface="黑体" pitchFamily="49" charset="-122"/>
            </a:endParaRPr>
          </a:p>
        </p:txBody>
      </p:sp>
      <p:sp>
        <p:nvSpPr>
          <p:cNvPr id="24580" name="AutoShape 4">
            <a:hlinkClick r:id="rId3" action="ppaction://hlinksldjump"/>
          </p:cNvPr>
          <p:cNvSpPr>
            <a:spLocks noChangeArrowheads="1"/>
          </p:cNvSpPr>
          <p:nvPr/>
        </p:nvSpPr>
        <p:spPr bwMode="auto">
          <a:xfrm>
            <a:off x="971601" y="3063825"/>
            <a:ext cx="5410200" cy="533400"/>
          </a:xfrm>
          <a:prstGeom prst="roundRect">
            <a:avLst>
              <a:gd name="adj" fmla="val 25296"/>
            </a:avLst>
          </a:prstGeom>
          <a:solidFill>
            <a:schemeClr val="tx2"/>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a:solidFill>
                  <a:srgbClr val="FFFFFF"/>
                </a:solidFill>
                <a:latin typeface="黑体" pitchFamily="49" charset="-122"/>
                <a:ea typeface="黑体" pitchFamily="49" charset="-122"/>
              </a:rPr>
              <a:t>第三</a:t>
            </a:r>
            <a:r>
              <a:rPr lang="zh-CN" altLang="en-US" sz="2400" b="1" dirty="0" smtClean="0">
                <a:solidFill>
                  <a:srgbClr val="FFFFFF"/>
                </a:solidFill>
                <a:latin typeface="黑体" pitchFamily="49" charset="-122"/>
                <a:ea typeface="黑体" pitchFamily="49" charset="-122"/>
              </a:rPr>
              <a:t>章  弘扬中国精神</a:t>
            </a:r>
            <a:endParaRPr lang="zh-CN" altLang="en-US" sz="2400" b="1" dirty="0">
              <a:solidFill>
                <a:srgbClr val="FFFFFF"/>
              </a:solidFill>
              <a:latin typeface="黑体" pitchFamily="49" charset="-122"/>
              <a:ea typeface="黑体" pitchFamily="49" charset="-122"/>
            </a:endParaRPr>
          </a:p>
        </p:txBody>
      </p:sp>
      <p:sp>
        <p:nvSpPr>
          <p:cNvPr id="24581" name="AutoShape 5">
            <a:hlinkClick r:id="" action="ppaction://noaction"/>
          </p:cNvPr>
          <p:cNvSpPr>
            <a:spLocks noChangeArrowheads="1"/>
          </p:cNvSpPr>
          <p:nvPr/>
        </p:nvSpPr>
        <p:spPr bwMode="auto">
          <a:xfrm>
            <a:off x="971601" y="3711902"/>
            <a:ext cx="5472112" cy="576263"/>
          </a:xfrm>
          <a:prstGeom prst="roundRect">
            <a:avLst>
              <a:gd name="adj" fmla="val 27681"/>
            </a:avLst>
          </a:prstGeom>
          <a:solidFill>
            <a:schemeClr val="tx2"/>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第四章  践行社会主义核心价值观</a:t>
            </a:r>
            <a:endParaRPr lang="zh-CN" altLang="en-US" sz="2400" b="1" dirty="0">
              <a:solidFill>
                <a:srgbClr val="FFFFFF"/>
              </a:solidFill>
              <a:latin typeface="黑体" pitchFamily="49" charset="-122"/>
              <a:ea typeface="黑体" pitchFamily="49" charset="-122"/>
            </a:endParaRPr>
          </a:p>
        </p:txBody>
      </p:sp>
      <p:sp>
        <p:nvSpPr>
          <p:cNvPr id="24582" name="AutoShape 6">
            <a:hlinkClick r:id="rId3" action="ppaction://hlinksldjump"/>
          </p:cNvPr>
          <p:cNvSpPr>
            <a:spLocks noChangeArrowheads="1"/>
          </p:cNvSpPr>
          <p:nvPr/>
        </p:nvSpPr>
        <p:spPr bwMode="auto">
          <a:xfrm>
            <a:off x="971601" y="4431985"/>
            <a:ext cx="5472112" cy="503237"/>
          </a:xfrm>
          <a:prstGeom prst="roundRect">
            <a:avLst>
              <a:gd name="adj" fmla="val 25597"/>
            </a:avLst>
          </a:prstGeom>
          <a:solidFill>
            <a:srgbClr val="00B050"/>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第五章  明大德守公德严私德</a:t>
            </a:r>
            <a:endParaRPr lang="zh-CN" altLang="en-US" sz="2400" b="1" dirty="0">
              <a:solidFill>
                <a:srgbClr val="FFFFFF"/>
              </a:solidFill>
              <a:latin typeface="黑体" pitchFamily="49" charset="-122"/>
              <a:ea typeface="黑体" pitchFamily="49" charset="-122"/>
            </a:endParaRPr>
          </a:p>
        </p:txBody>
      </p:sp>
      <p:sp>
        <p:nvSpPr>
          <p:cNvPr id="24583" name="AutoShape 7">
            <a:hlinkClick r:id="rId3" action="ppaction://hlinksldjump"/>
          </p:cNvPr>
          <p:cNvSpPr>
            <a:spLocks noChangeArrowheads="1"/>
          </p:cNvSpPr>
          <p:nvPr/>
        </p:nvSpPr>
        <p:spPr bwMode="auto">
          <a:xfrm>
            <a:off x="971601" y="5152059"/>
            <a:ext cx="5472112" cy="504826"/>
          </a:xfrm>
          <a:prstGeom prst="roundRect">
            <a:avLst>
              <a:gd name="adj" fmla="val 21431"/>
            </a:avLst>
          </a:prstGeom>
          <a:solidFill>
            <a:srgbClr val="FF5050"/>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第六章  尊法学法守法用法 </a:t>
            </a:r>
          </a:p>
        </p:txBody>
      </p:sp>
      <p:sp>
        <p:nvSpPr>
          <p:cNvPr id="24585" name="WordArt 9"/>
          <p:cNvSpPr>
            <a:spLocks noChangeArrowheads="1" noChangeShapeType="1"/>
          </p:cNvSpPr>
          <p:nvPr/>
        </p:nvSpPr>
        <p:spPr bwMode="auto">
          <a:xfrm>
            <a:off x="3347864" y="404671"/>
            <a:ext cx="2160588" cy="503237"/>
          </a:xfrm>
          <a:prstGeom prst="rect">
            <a:avLst/>
          </a:prstGeom>
        </p:spPr>
        <p:txBody>
          <a:bodyPr wrap="none" lIns="91418" tIns="45710" rIns="91418" bIns="45710" fromWordArt="1">
            <a:prstTxWarp prst="textSlantUp">
              <a:avLst>
                <a:gd name="adj" fmla="val 0"/>
              </a:avLst>
            </a:prstTxWarp>
          </a:bodyPr>
          <a:lstStyle/>
          <a:p>
            <a:pPr algn="ctr" defTabSz="914180" fontAlgn="base">
              <a:spcBef>
                <a:spcPct val="0"/>
              </a:spcBef>
              <a:spcAft>
                <a:spcPct val="0"/>
              </a:spcAft>
            </a:pPr>
            <a:r>
              <a:rPr lang="zh-CN" altLang="en-US" sz="3600" kern="10" dirty="0" smtClean="0">
                <a:ln w="9525">
                  <a:solidFill>
                    <a:srgbClr val="000000"/>
                  </a:solidFill>
                  <a:round/>
                  <a:headEnd/>
                  <a:tailEnd/>
                </a:ln>
                <a:solidFill>
                  <a:srgbClr val="000000"/>
                </a:solidFill>
                <a:latin typeface="宋体"/>
              </a:rPr>
              <a:t>目录</a:t>
            </a:r>
          </a:p>
        </p:txBody>
      </p:sp>
      <p:pic>
        <p:nvPicPr>
          <p:cNvPr id="131082" name="Picture 10" descr="line19"/>
          <p:cNvPicPr>
            <a:picLocks noChangeAspect="1" noChangeArrowheads="1"/>
          </p:cNvPicPr>
          <p:nvPr/>
        </p:nvPicPr>
        <p:blipFill>
          <a:blip r:embed="rId4" cstate="print"/>
          <a:srcRect/>
          <a:stretch>
            <a:fillRect/>
          </a:stretch>
        </p:blipFill>
        <p:spPr bwMode="auto">
          <a:xfrm>
            <a:off x="179512" y="6165304"/>
            <a:ext cx="8713787" cy="174625"/>
          </a:xfrm>
          <a:prstGeom prst="rect">
            <a:avLst/>
          </a:prstGeom>
          <a:noFill/>
          <a:ln w="9525">
            <a:noFill/>
            <a:miter lim="800000"/>
            <a:headEnd/>
            <a:tailEnd/>
          </a:ln>
        </p:spPr>
      </p:pic>
      <p:sp>
        <p:nvSpPr>
          <p:cNvPr id="24588" name="AutoShape 12">
            <a:hlinkClick r:id="rId3" action="ppaction://hlinksldjump"/>
          </p:cNvPr>
          <p:cNvSpPr>
            <a:spLocks noChangeArrowheads="1"/>
          </p:cNvSpPr>
          <p:nvPr/>
        </p:nvSpPr>
        <p:spPr bwMode="auto">
          <a:xfrm>
            <a:off x="971601" y="1767681"/>
            <a:ext cx="5410200" cy="533400"/>
          </a:xfrm>
          <a:prstGeom prst="roundRect">
            <a:avLst>
              <a:gd name="adj" fmla="val 21431"/>
            </a:avLst>
          </a:prstGeom>
          <a:solidFill>
            <a:schemeClr val="tx2"/>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第一章  人生的青春之问</a:t>
            </a:r>
            <a:endParaRPr lang="zh-CN" altLang="en-US" sz="2400" b="1" dirty="0">
              <a:solidFill>
                <a:srgbClr val="FFFFFF"/>
              </a:solidFill>
              <a:latin typeface="黑体" pitchFamily="49" charset="-122"/>
              <a:ea typeface="黑体" pitchFamily="49" charset="-122"/>
            </a:endParaRPr>
          </a:p>
        </p:txBody>
      </p:sp>
      <p:sp>
        <p:nvSpPr>
          <p:cNvPr id="43" name="AutoShape 10"/>
          <p:cNvSpPr>
            <a:spLocks noChangeArrowheads="1"/>
          </p:cNvSpPr>
          <p:nvPr/>
        </p:nvSpPr>
        <p:spPr bwMode="auto">
          <a:xfrm>
            <a:off x="7020275" y="5368081"/>
            <a:ext cx="1440159" cy="792162"/>
          </a:xfrm>
          <a:prstGeom prst="wedgeRectCallout">
            <a:avLst>
              <a:gd name="adj1" fmla="val -87148"/>
              <a:gd name="adj2" fmla="val -47995"/>
            </a:avLst>
          </a:prstGeom>
          <a:solidFill>
            <a:srgbClr val="FF5050"/>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algn="ct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法律</a:t>
            </a:r>
          </a:p>
        </p:txBody>
      </p:sp>
      <p:sp>
        <p:nvSpPr>
          <p:cNvPr id="44" name="AutoShape 11"/>
          <p:cNvSpPr>
            <a:spLocks noChangeArrowheads="1"/>
          </p:cNvSpPr>
          <p:nvPr/>
        </p:nvSpPr>
        <p:spPr bwMode="auto">
          <a:xfrm>
            <a:off x="6948267" y="4503993"/>
            <a:ext cx="1440160" cy="792163"/>
          </a:xfrm>
          <a:prstGeom prst="wedgeRectCallout">
            <a:avLst>
              <a:gd name="adj1" fmla="val -88255"/>
              <a:gd name="adj2" fmla="val -45593"/>
            </a:avLst>
          </a:prstGeom>
          <a:solidFill>
            <a:srgbClr val="00B050"/>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algn="ctr" defTabSz="914180" fontAlgn="base">
              <a:spcBef>
                <a:spcPct val="0"/>
              </a:spcBef>
              <a:spcAft>
                <a:spcPct val="0"/>
              </a:spcAft>
              <a:defRPr/>
            </a:pPr>
            <a:r>
              <a:rPr lang="zh-CN" altLang="en-US" sz="2400" b="1" dirty="0" smtClean="0">
                <a:solidFill>
                  <a:srgbClr val="FFFFFF"/>
                </a:solidFill>
                <a:latin typeface="黑体" pitchFamily="49" charset="-122"/>
                <a:ea typeface="黑体" pitchFamily="49" charset="-122"/>
              </a:rPr>
              <a:t>道德</a:t>
            </a:r>
          </a:p>
        </p:txBody>
      </p:sp>
      <p:sp>
        <p:nvSpPr>
          <p:cNvPr id="45" name="AutoShape 12"/>
          <p:cNvSpPr>
            <a:spLocks/>
          </p:cNvSpPr>
          <p:nvPr/>
        </p:nvSpPr>
        <p:spPr bwMode="auto">
          <a:xfrm>
            <a:off x="6515448" y="1983705"/>
            <a:ext cx="431800" cy="2088232"/>
          </a:xfrm>
          <a:prstGeom prst="rightBrace">
            <a:avLst>
              <a:gd name="adj1" fmla="val 30576"/>
              <a:gd name="adj2" fmla="val 50000"/>
            </a:avLst>
          </a:prstGeom>
          <a:noFill/>
          <a:ln w="57150">
            <a:solidFill>
              <a:schemeClr val="tx1"/>
            </a:solidFill>
            <a:round/>
            <a:headEnd/>
            <a:tailEnd/>
          </a:ln>
          <a:effectLst/>
        </p:spPr>
        <p:txBody>
          <a:bodyPr lIns="91422" tIns="45711" rIns="91422" bIns="45711" anchor="ctr"/>
          <a:lstStyle/>
          <a:p>
            <a:endParaRPr lang="zh-CN" altLang="en-US"/>
          </a:p>
        </p:txBody>
      </p:sp>
      <p:sp>
        <p:nvSpPr>
          <p:cNvPr id="46" name="Rectangle 13"/>
          <p:cNvSpPr>
            <a:spLocks noChangeArrowheads="1"/>
          </p:cNvSpPr>
          <p:nvPr/>
        </p:nvSpPr>
        <p:spPr bwMode="auto">
          <a:xfrm>
            <a:off x="7020274" y="2487769"/>
            <a:ext cx="1296144" cy="792163"/>
          </a:xfrm>
          <a:prstGeom prst="rect">
            <a:avLst/>
          </a:prstGeom>
          <a:solidFill>
            <a:schemeClr val="tx2"/>
          </a:solidFill>
          <a:ln w="38100" cmpd="sng">
            <a:solidFill>
              <a:schemeClr val="bg1"/>
            </a:solidFill>
            <a:round/>
            <a:headEnd/>
            <a:tailEnd/>
          </a:ln>
          <a:effectLst>
            <a:outerShdw dist="107763" dir="2700000" algn="ctr" rotWithShape="0">
              <a:schemeClr val="bg2">
                <a:alpha val="50000"/>
              </a:schemeClr>
            </a:outerShdw>
          </a:effectLst>
        </p:spPr>
        <p:txBody>
          <a:bodyPr wrap="none" lIns="91418" tIns="45710" rIns="91418" bIns="45710" anchor="ctr"/>
          <a:lstStyle/>
          <a:p>
            <a:pPr algn="ctr" defTabSz="914180" fontAlgn="base">
              <a:spcBef>
                <a:spcPct val="0"/>
              </a:spcBef>
              <a:spcAft>
                <a:spcPct val="0"/>
              </a:spcAft>
              <a:defRPr/>
            </a:pPr>
            <a:r>
              <a:rPr lang="zh-CN" altLang="en-US" sz="2400" b="1" dirty="0">
                <a:solidFill>
                  <a:srgbClr val="FFFFFF"/>
                </a:solidFill>
                <a:latin typeface="黑体" pitchFamily="49" charset="-122"/>
                <a:ea typeface="黑体" pitchFamily="49" charset="-122"/>
              </a:rPr>
              <a:t>思想</a:t>
            </a:r>
          </a:p>
        </p:txBody>
      </p:sp>
      <p:sp>
        <p:nvSpPr>
          <p:cNvPr id="50" name="Text Box 61"/>
          <p:cNvSpPr txBox="1"/>
          <p:nvPr/>
        </p:nvSpPr>
        <p:spPr>
          <a:xfrm>
            <a:off x="6804248" y="908720"/>
            <a:ext cx="2088232" cy="1015644"/>
          </a:xfrm>
          <a:prstGeom prst="rect">
            <a:avLst/>
          </a:prstGeom>
          <a:noFill/>
          <a:ln w="28575" cap="flat" cmpd="sng">
            <a:solidFill>
              <a:srgbClr val="5B9BD5"/>
            </a:solidFill>
            <a:prstDash val="solid"/>
            <a:miter/>
            <a:headEnd type="none" w="med" len="med"/>
            <a:tailEnd type="none" w="med" len="med"/>
          </a:ln>
        </p:spPr>
        <p:txBody>
          <a:bodyPr wrap="square" lIns="91422" tIns="45711" rIns="91422" bIns="45711">
            <a:spAutoFit/>
          </a:bodyPr>
          <a:lstStyle/>
          <a:p>
            <a:pPr algn="ctr">
              <a:spcBef>
                <a:spcPct val="50000"/>
              </a:spcBef>
              <a:defRPr/>
            </a:pPr>
            <a:r>
              <a:rPr lang="zh-CN" altLang="en-US" sz="2400" b="1" kern="0" noProof="1" smtClean="0">
                <a:solidFill>
                  <a:srgbClr val="FF3300"/>
                </a:solidFill>
                <a:effectLst>
                  <a:outerShdw blurRad="38100" dist="38100" dir="2700000">
                    <a:srgbClr val="C0C0C0"/>
                  </a:outerShdw>
                </a:effectLst>
                <a:latin typeface="Times New Roman" panose="02020603050405020304" pitchFamily="18" charset="0"/>
                <a:ea typeface="黑体" panose="02010609060101010101" charset="-122"/>
                <a:cs typeface="+mn-ea"/>
              </a:rPr>
              <a:t>做怎样的人</a:t>
            </a:r>
            <a:endParaRPr lang="en-US" altLang="zh-CN" sz="2400" b="1" kern="0" noProof="1" smtClean="0">
              <a:solidFill>
                <a:srgbClr val="FF3300"/>
              </a:solidFill>
              <a:effectLst>
                <a:outerShdw blurRad="38100" dist="38100" dir="2700000">
                  <a:srgbClr val="C0C0C0"/>
                </a:outerShdw>
              </a:effectLst>
              <a:latin typeface="Times New Roman" panose="02020603050405020304" pitchFamily="18" charset="0"/>
              <a:ea typeface="黑体" panose="02010609060101010101" charset="-122"/>
              <a:cs typeface="+mn-ea"/>
            </a:endParaRPr>
          </a:p>
          <a:p>
            <a:pPr algn="ctr">
              <a:spcBef>
                <a:spcPct val="50000"/>
              </a:spcBef>
              <a:defRPr/>
            </a:pPr>
            <a:r>
              <a:rPr lang="zh-CN" altLang="en-US" sz="2400" b="1" kern="0" noProof="1" smtClean="0">
                <a:solidFill>
                  <a:srgbClr val="FF3300"/>
                </a:solidFill>
                <a:effectLst>
                  <a:outerShdw blurRad="38100" dist="38100" dir="2700000">
                    <a:srgbClr val="C0C0C0"/>
                  </a:outerShdw>
                </a:effectLst>
                <a:latin typeface="Times New Roman" panose="02020603050405020304" pitchFamily="18" charset="0"/>
                <a:ea typeface="黑体" panose="02010609060101010101" charset="-122"/>
                <a:cs typeface="+mn-ea"/>
              </a:rPr>
              <a:t>怎么样做人</a:t>
            </a:r>
            <a:endParaRPr lang="zh-CN" altLang="en-US" sz="2400" b="1" kern="0" noProof="1">
              <a:solidFill>
                <a:srgbClr val="FF3300"/>
              </a:solidFill>
              <a:effectLst>
                <a:outerShdw blurRad="38100" dist="38100" dir="2700000">
                  <a:srgbClr val="C0C0C0"/>
                </a:outerShdw>
              </a:effectLst>
              <a:latin typeface="Times New Roman" panose="02020603050405020304" pitchFamily="18" charset="0"/>
              <a:ea typeface="黑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4585"/>
                                        </p:tgtEl>
                                        <p:attrNameLst>
                                          <p:attrName>style.visibility</p:attrName>
                                        </p:attrNameLst>
                                      </p:cBhvr>
                                      <p:to>
                                        <p:strVal val="visible"/>
                                      </p:to>
                                    </p:set>
                                    <p:animEffect transition="in" filter="checkerboard(across)">
                                      <p:cBhvr>
                                        <p:cTn id="7" dur="500"/>
                                        <p:tgtEl>
                                          <p:spTgt spid="2458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blinds(horizontal)">
                                      <p:cBhvr>
                                        <p:cTn id="11" dur="500"/>
                                        <p:tgtEl>
                                          <p:spTgt spid="2457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4588"/>
                                        </p:tgtEl>
                                        <p:attrNameLst>
                                          <p:attrName>style.visibility</p:attrName>
                                        </p:attrNameLst>
                                      </p:cBhvr>
                                      <p:to>
                                        <p:strVal val="visible"/>
                                      </p:to>
                                    </p:set>
                                    <p:animEffect transition="in" filter="blinds(horizontal)">
                                      <p:cBhvr>
                                        <p:cTn id="15" dur="500"/>
                                        <p:tgtEl>
                                          <p:spTgt spid="24588"/>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4579"/>
                                        </p:tgtEl>
                                        <p:attrNameLst>
                                          <p:attrName>style.visibility</p:attrName>
                                        </p:attrNameLst>
                                      </p:cBhvr>
                                      <p:to>
                                        <p:strVal val="visible"/>
                                      </p:to>
                                    </p:set>
                                    <p:animEffect transition="in" filter="blinds(horizontal)">
                                      <p:cBhvr>
                                        <p:cTn id="19" dur="500"/>
                                        <p:tgtEl>
                                          <p:spTgt spid="24579"/>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24580"/>
                                        </p:tgtEl>
                                        <p:attrNameLst>
                                          <p:attrName>style.visibility</p:attrName>
                                        </p:attrNameLst>
                                      </p:cBhvr>
                                      <p:to>
                                        <p:strVal val="visible"/>
                                      </p:to>
                                    </p:set>
                                    <p:animEffect transition="in" filter="blinds(horizontal)">
                                      <p:cBhvr>
                                        <p:cTn id="23" dur="500"/>
                                        <p:tgtEl>
                                          <p:spTgt spid="24580"/>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24581"/>
                                        </p:tgtEl>
                                        <p:attrNameLst>
                                          <p:attrName>style.visibility</p:attrName>
                                        </p:attrNameLst>
                                      </p:cBhvr>
                                      <p:to>
                                        <p:strVal val="visible"/>
                                      </p:to>
                                    </p:set>
                                    <p:animEffect transition="in" filter="blinds(horizontal)">
                                      <p:cBhvr>
                                        <p:cTn id="27" dur="500"/>
                                        <p:tgtEl>
                                          <p:spTgt spid="24581"/>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24582"/>
                                        </p:tgtEl>
                                        <p:attrNameLst>
                                          <p:attrName>style.visibility</p:attrName>
                                        </p:attrNameLst>
                                      </p:cBhvr>
                                      <p:to>
                                        <p:strVal val="visible"/>
                                      </p:to>
                                    </p:set>
                                    <p:animEffect transition="in" filter="blinds(horizontal)">
                                      <p:cBhvr>
                                        <p:cTn id="31" dur="500"/>
                                        <p:tgtEl>
                                          <p:spTgt spid="24582"/>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24583"/>
                                        </p:tgtEl>
                                        <p:attrNameLst>
                                          <p:attrName>style.visibility</p:attrName>
                                        </p:attrNameLst>
                                      </p:cBhvr>
                                      <p:to>
                                        <p:strVal val="visible"/>
                                      </p:to>
                                    </p:set>
                                    <p:animEffect transition="in" filter="blinds(horizontal)">
                                      <p:cBhvr>
                                        <p:cTn id="35" dur="500"/>
                                        <p:tgtEl>
                                          <p:spTgt spid="24583"/>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6" fill="hold" grpId="0" nodeType="click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barn(inHorizontal)">
                                      <p:cBhvr>
                                        <p:cTn id="40" dur="500"/>
                                        <p:tgtEl>
                                          <p:spTgt spid="45"/>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blinds(horizontal)">
                                      <p:cBhvr>
                                        <p:cTn id="44" dur="500"/>
                                        <p:tgtEl>
                                          <p:spTgt spid="46"/>
                                        </p:tgtEl>
                                      </p:cBhvr>
                                    </p:animEffect>
                                  </p:childTnLst>
                                </p:cTn>
                              </p:par>
                            </p:childTnLst>
                          </p:cTn>
                        </p:par>
                        <p:par>
                          <p:cTn id="45" fill="hold">
                            <p:stCondLst>
                              <p:cond delay="1000"/>
                            </p:stCondLst>
                            <p:childTnLst>
                              <p:par>
                                <p:cTn id="46" presetID="3" presetClass="entr" presetSubtype="1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blinds(horizontal)">
                                      <p:cBhvr>
                                        <p:cTn id="48" dur="500"/>
                                        <p:tgtEl>
                                          <p:spTgt spid="44"/>
                                        </p:tgtEl>
                                      </p:cBhvr>
                                    </p:animEffect>
                                  </p:childTnLst>
                                </p:cTn>
                              </p:par>
                            </p:childTnLst>
                          </p:cTn>
                        </p:par>
                        <p:par>
                          <p:cTn id="49" fill="hold">
                            <p:stCondLst>
                              <p:cond delay="1500"/>
                            </p:stCondLst>
                            <p:childTnLst>
                              <p:par>
                                <p:cTn id="50" presetID="3" presetClass="entr" presetSubtype="1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linds(horizontal)">
                                      <p:cBhvr>
                                        <p:cTn id="5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autoUpdateAnimBg="0"/>
      <p:bldP spid="24579" grpId="0" animBg="1" autoUpdateAnimBg="0"/>
      <p:bldP spid="24580" grpId="0" animBg="1" autoUpdateAnimBg="0"/>
      <p:bldP spid="24581" grpId="0" animBg="1" autoUpdateAnimBg="0"/>
      <p:bldP spid="24582" grpId="0" animBg="1" autoUpdateAnimBg="0"/>
      <p:bldP spid="24583" grpId="0" animBg="1" autoUpdateAnimBg="0"/>
      <p:bldP spid="24585" grpId="0" animBg="1"/>
      <p:bldP spid="24588" grpId="0" animBg="1" autoUpdateAnimBg="0"/>
      <p:bldP spid="43" grpId="0" animBg="1"/>
      <p:bldP spid="44" grpId="0" animBg="1"/>
      <p:bldP spid="45" grpId="0" animBg="1"/>
      <p:bldP spid="4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a:grpSpLocks/>
          </p:cNvGrpSpPr>
          <p:nvPr/>
        </p:nvGrpSpPr>
        <p:grpSpPr bwMode="auto">
          <a:xfrm>
            <a:off x="1403649" y="0"/>
            <a:ext cx="7344816" cy="998538"/>
            <a:chOff x="-826202" y="-1"/>
            <a:chExt cx="7034587" cy="998386"/>
          </a:xfrm>
        </p:grpSpPr>
        <p:sp>
          <p:nvSpPr>
            <p:cNvPr id="132120" name="矩形 23"/>
            <p:cNvSpPr>
              <a:spLocks noChangeArrowheads="1"/>
            </p:cNvSpPr>
            <p:nvPr/>
          </p:nvSpPr>
          <p:spPr bwMode="auto">
            <a:xfrm>
              <a:off x="-619303" y="110373"/>
              <a:ext cx="6806895" cy="867827"/>
            </a:xfrm>
            <a:prstGeom prst="rect">
              <a:avLst/>
            </a:prstGeom>
            <a:solidFill>
              <a:srgbClr val="00B050">
                <a:alpha val="81175"/>
              </a:srgbClr>
            </a:solidFill>
            <a:ln w="9525">
              <a:noFill/>
              <a:miter lim="800000"/>
              <a:headEnd/>
              <a:tailEnd/>
            </a:ln>
          </p:spPr>
          <p:txBody>
            <a:bodyPr anchor="ctr"/>
            <a:lstStyle/>
            <a:p>
              <a:pPr algn="ctr" defTabSz="914180" fontAlgn="base">
                <a:spcBef>
                  <a:spcPct val="0"/>
                </a:spcBef>
                <a:spcAft>
                  <a:spcPct val="0"/>
                </a:spcAft>
              </a:pPr>
              <a:endParaRPr lang="zh-CN" altLang="en-US" sz="2000" dirty="0" smtClean="0">
                <a:solidFill>
                  <a:srgbClr val="FFFFFF"/>
                </a:solidFill>
                <a:latin typeface="黑体" pitchFamily="49" charset="-122"/>
                <a:ea typeface="黑体" pitchFamily="49" charset="-122"/>
                <a:sym typeface="Calibri" pitchFamily="34" charset="0"/>
              </a:endParaRPr>
            </a:p>
          </p:txBody>
        </p:sp>
        <p:sp>
          <p:nvSpPr>
            <p:cNvPr id="132121" name="Freeform 5"/>
            <p:cNvSpPr>
              <a:spLocks noChangeArrowheads="1"/>
            </p:cNvSpPr>
            <p:nvPr/>
          </p:nvSpPr>
          <p:spPr bwMode="auto">
            <a:xfrm rot="-5400000">
              <a:off x="141086" y="-790095"/>
              <a:ext cx="998386" cy="2578574"/>
            </a:xfrm>
            <a:custGeom>
              <a:avLst/>
              <a:gdLst>
                <a:gd name="T0" fmla="*/ 0 w 1072"/>
                <a:gd name="T1" fmla="*/ 2147483647 h 536"/>
                <a:gd name="T2" fmla="*/ 0 w 1072"/>
                <a:gd name="T3" fmla="*/ 0 h 536"/>
                <a:gd name="T4" fmla="*/ 2147483647 w 1072"/>
                <a:gd name="T5" fmla="*/ 0 h 536"/>
                <a:gd name="T6" fmla="*/ 2147483647 w 1072"/>
                <a:gd name="T7" fmla="*/ 2147483647 h 536"/>
                <a:gd name="T8" fmla="*/ 0 w 1072"/>
                <a:gd name="T9" fmla="*/ 2147483647 h 536"/>
                <a:gd name="T10" fmla="*/ 0 60000 65536"/>
                <a:gd name="T11" fmla="*/ 0 60000 65536"/>
                <a:gd name="T12" fmla="*/ 0 60000 65536"/>
                <a:gd name="T13" fmla="*/ 0 60000 65536"/>
                <a:gd name="T14" fmla="*/ 0 60000 65536"/>
                <a:gd name="T15" fmla="*/ 0 w 1072"/>
                <a:gd name="T16" fmla="*/ 0 h 536"/>
                <a:gd name="T17" fmla="*/ 1072 w 1072"/>
                <a:gd name="T18" fmla="*/ 536 h 536"/>
              </a:gdLst>
              <a:ahLst/>
              <a:cxnLst>
                <a:cxn ang="T10">
                  <a:pos x="T0" y="T1"/>
                </a:cxn>
                <a:cxn ang="T11">
                  <a:pos x="T2" y="T3"/>
                </a:cxn>
                <a:cxn ang="T12">
                  <a:pos x="T4" y="T5"/>
                </a:cxn>
                <a:cxn ang="T13">
                  <a:pos x="T6" y="T7"/>
                </a:cxn>
                <a:cxn ang="T14">
                  <a:pos x="T8" y="T9"/>
                </a:cxn>
              </a:cxnLst>
              <a:rect l="T15" t="T16" r="T17" b="T18"/>
              <a:pathLst>
                <a:path w="1072" h="536">
                  <a:moveTo>
                    <a:pt x="0" y="536"/>
                  </a:moveTo>
                  <a:lnTo>
                    <a:pt x="0" y="0"/>
                  </a:lnTo>
                  <a:lnTo>
                    <a:pt x="804" y="0"/>
                  </a:lnTo>
                  <a:lnTo>
                    <a:pt x="1072" y="536"/>
                  </a:lnTo>
                  <a:lnTo>
                    <a:pt x="0" y="536"/>
                  </a:lnTo>
                  <a:close/>
                </a:path>
              </a:pathLst>
            </a:custGeom>
            <a:gradFill rotWithShape="1">
              <a:gsLst>
                <a:gs pos="0">
                  <a:schemeClr val="bg1"/>
                </a:gs>
                <a:gs pos="100000">
                  <a:srgbClr val="FFFFFF">
                    <a:alpha val="0"/>
                  </a:srgbClr>
                </a:gs>
              </a:gsLst>
              <a:lin ang="5400000" scaled="1"/>
            </a:gradFill>
            <a:ln w="9525">
              <a:noFill/>
              <a:miter lim="800000"/>
              <a:headEnd/>
              <a:tailEnd/>
            </a:ln>
          </p:spPr>
          <p:txBody>
            <a:bodyPr wrap="none" anchor="ctr"/>
            <a:lstStyle/>
            <a:p>
              <a:pPr defTabSz="914180" fontAlgn="base">
                <a:spcBef>
                  <a:spcPct val="0"/>
                </a:spcBef>
                <a:spcAft>
                  <a:spcPct val="0"/>
                </a:spcAft>
              </a:pPr>
              <a:endParaRPr lang="zh-CN" altLang="en-US" sz="2000" dirty="0" smtClean="0">
                <a:solidFill>
                  <a:srgbClr val="007A77"/>
                </a:solidFill>
              </a:endParaRPr>
            </a:p>
          </p:txBody>
        </p:sp>
        <p:sp>
          <p:nvSpPr>
            <p:cNvPr id="132122" name="文本框 45"/>
            <p:cNvSpPr txBox="1">
              <a:spLocks noChangeArrowheads="1"/>
            </p:cNvSpPr>
            <p:nvPr/>
          </p:nvSpPr>
          <p:spPr bwMode="auto">
            <a:xfrm>
              <a:off x="-826202" y="188610"/>
              <a:ext cx="7034587" cy="584686"/>
            </a:xfrm>
            <a:prstGeom prst="rect">
              <a:avLst/>
            </a:prstGeom>
            <a:noFill/>
            <a:ln w="9525">
              <a:noFill/>
              <a:miter lim="800000"/>
              <a:headEnd/>
              <a:tailEnd/>
            </a:ln>
          </p:spPr>
          <p:txBody>
            <a:bodyPr wrap="square">
              <a:spAutoFit/>
            </a:bodyPr>
            <a:lstStyle/>
            <a:p>
              <a:pPr algn="ctr" defTabSz="914180" fontAlgn="base">
                <a:spcBef>
                  <a:spcPct val="0"/>
                </a:spcBef>
                <a:spcAft>
                  <a:spcPct val="0"/>
                </a:spcAft>
              </a:pPr>
              <a:r>
                <a:rPr lang="zh-CN" altLang="en-US" sz="3200" b="1" dirty="0" smtClean="0">
                  <a:solidFill>
                    <a:srgbClr val="000000"/>
                  </a:solidFill>
                  <a:latin typeface="黑体" pitchFamily="49" charset="-122"/>
                  <a:ea typeface="黑体" pitchFamily="49" charset="-122"/>
                </a:rPr>
                <a:t>绪论</a:t>
              </a:r>
              <a:r>
                <a:rPr lang="en-US" altLang="zh-CN" sz="3200" b="1" dirty="0" smtClean="0">
                  <a:solidFill>
                    <a:srgbClr val="000000"/>
                  </a:solidFill>
                  <a:latin typeface="黑体" pitchFamily="49" charset="-122"/>
                  <a:ea typeface="黑体" pitchFamily="49" charset="-122"/>
                </a:rPr>
                <a:t>  </a:t>
              </a:r>
              <a:r>
                <a:rPr lang="zh-CN" altLang="en-US" sz="3200" b="1" dirty="0" smtClean="0">
                  <a:solidFill>
                    <a:srgbClr val="000000"/>
                  </a:solidFill>
                  <a:latin typeface="黑体" pitchFamily="49" charset="-122"/>
                  <a:ea typeface="黑体" pitchFamily="49" charset="-122"/>
                </a:rPr>
                <a:t>做担当民族复兴大任的时代新人</a:t>
              </a:r>
            </a:p>
          </p:txBody>
        </p:sp>
      </p:grpSp>
      <p:pic>
        <p:nvPicPr>
          <p:cNvPr id="37927" name="Picture 2"/>
          <p:cNvPicPr>
            <a:picLocks noChangeAspect="1" noChangeArrowheads="1"/>
          </p:cNvPicPr>
          <p:nvPr/>
        </p:nvPicPr>
        <p:blipFill>
          <a:blip r:embed="rId2" cstate="print"/>
          <a:srcRect/>
          <a:stretch>
            <a:fillRect/>
          </a:stretch>
        </p:blipFill>
        <p:spPr bwMode="auto">
          <a:xfrm>
            <a:off x="0" y="0"/>
            <a:ext cx="1771650" cy="1601788"/>
          </a:xfrm>
          <a:prstGeom prst="rect">
            <a:avLst/>
          </a:prstGeom>
          <a:noFill/>
          <a:ln w="9525">
            <a:noFill/>
            <a:miter lim="800000"/>
            <a:headEnd/>
            <a:tailEnd/>
          </a:ln>
        </p:spPr>
      </p:pic>
      <p:grpSp>
        <p:nvGrpSpPr>
          <p:cNvPr id="3" name="Group 4"/>
          <p:cNvGrpSpPr>
            <a:grpSpLocks/>
          </p:cNvGrpSpPr>
          <p:nvPr/>
        </p:nvGrpSpPr>
        <p:grpSpPr bwMode="auto">
          <a:xfrm>
            <a:off x="971600" y="1124744"/>
            <a:ext cx="7200900" cy="863796"/>
            <a:chOff x="1296" y="1824"/>
            <a:chExt cx="2976" cy="432"/>
          </a:xfrm>
        </p:grpSpPr>
        <p:sp>
          <p:nvSpPr>
            <p:cNvPr id="68" name="AutoShape 5"/>
            <p:cNvSpPr>
              <a:spLocks noChangeArrowheads="1"/>
            </p:cNvSpPr>
            <p:nvPr/>
          </p:nvSpPr>
          <p:spPr bwMode="gray">
            <a:xfrm>
              <a:off x="1536" y="1899"/>
              <a:ext cx="2736" cy="288"/>
            </a:xfrm>
            <a:prstGeom prst="roundRect">
              <a:avLst>
                <a:gd name="adj" fmla="val 16667"/>
              </a:avLst>
            </a:prstGeom>
            <a:gradFill rotWithShape="1">
              <a:gsLst>
                <a:gs pos="0">
                  <a:srgbClr val="D9520F"/>
                </a:gs>
                <a:gs pos="50000">
                  <a:srgbClr val="D9520F">
                    <a:gamma/>
                    <a:tint val="21176"/>
                    <a:invGamma/>
                  </a:srgbClr>
                </a:gs>
                <a:gs pos="100000">
                  <a:srgbClr val="D9520F"/>
                </a:gs>
              </a:gsLst>
              <a:lin ang="5400000" scaled="1"/>
            </a:gradFill>
            <a:ln w="12700" algn="ctr">
              <a:solidFill>
                <a:srgbClr val="FFFFFF"/>
              </a:solidFill>
              <a:round/>
              <a:headEnd/>
              <a:tailEnd/>
            </a:ln>
            <a:effectLst/>
          </p:spPr>
          <p:txBody>
            <a:bodyPr wrap="none" anchor="ctr"/>
            <a:lstStyle/>
            <a:p>
              <a:pPr defTabSz="914180">
                <a:defRPr/>
              </a:pPr>
              <a:endParaRPr lang="zh-CN" altLang="en-US" kern="0" dirty="0">
                <a:solidFill>
                  <a:sysClr val="windowText" lastClr="000000"/>
                </a:solidFill>
              </a:endParaRPr>
            </a:p>
          </p:txBody>
        </p:sp>
        <p:sp>
          <p:nvSpPr>
            <p:cNvPr id="69" name="AutoShape 6"/>
            <p:cNvSpPr>
              <a:spLocks noChangeArrowheads="1"/>
            </p:cNvSpPr>
            <p:nvPr/>
          </p:nvSpPr>
          <p:spPr bwMode="gray">
            <a:xfrm>
              <a:off x="1296" y="1824"/>
              <a:ext cx="432" cy="432"/>
            </a:xfrm>
            <a:prstGeom prst="diamond">
              <a:avLst/>
            </a:prstGeom>
            <a:solidFill>
              <a:srgbClr val="D9520F"/>
            </a:solidFill>
            <a:ln w="25400" algn="ctr">
              <a:solidFill>
                <a:srgbClr val="FFFFFF"/>
              </a:solidFill>
              <a:miter lim="800000"/>
              <a:headEnd/>
              <a:tailEnd/>
            </a:ln>
            <a:effectLst/>
          </p:spPr>
          <p:txBody>
            <a:bodyPr wrap="none" anchor="ctr"/>
            <a:lstStyle/>
            <a:p>
              <a:pPr defTabSz="914180">
                <a:defRPr/>
              </a:pPr>
              <a:endParaRPr lang="zh-CN" altLang="en-US" kern="0" dirty="0">
                <a:solidFill>
                  <a:sysClr val="windowText" lastClr="000000"/>
                </a:solidFill>
              </a:endParaRPr>
            </a:p>
          </p:txBody>
        </p:sp>
        <p:sp>
          <p:nvSpPr>
            <p:cNvPr id="70" name="Text Box 7"/>
            <p:cNvSpPr txBox="1">
              <a:spLocks noChangeArrowheads="1"/>
            </p:cNvSpPr>
            <p:nvPr/>
          </p:nvSpPr>
          <p:spPr bwMode="gray">
            <a:xfrm>
              <a:off x="1683" y="1915"/>
              <a:ext cx="2529" cy="268"/>
            </a:xfrm>
            <a:prstGeom prst="rect">
              <a:avLst/>
            </a:prstGeom>
            <a:noFill/>
            <a:ln w="9525" algn="ctr">
              <a:noFill/>
              <a:miter lim="800000"/>
              <a:headEnd/>
              <a:tailEnd/>
            </a:ln>
            <a:effectLst/>
          </p:spPr>
          <p:txBody>
            <a:bodyPr wrap="square">
              <a:spAutoFit/>
            </a:bodyPr>
            <a:lstStyle/>
            <a:p>
              <a:pPr defTabSz="914180" eaLnBrk="0" hangingPunct="0">
                <a:defRPr/>
              </a:pPr>
              <a:r>
                <a:rPr lang="zh-CN" altLang="en-US" sz="2800" b="1" kern="0" dirty="0" smtClean="0">
                  <a:solidFill>
                    <a:srgbClr val="000000"/>
                  </a:solidFill>
                  <a:latin typeface="黑体" pitchFamily="49" charset="-122"/>
                  <a:ea typeface="黑体" pitchFamily="49" charset="-122"/>
                </a:rPr>
                <a:t>我们处在中国特色社会主义新时代</a:t>
              </a:r>
              <a:endParaRPr lang="en-US" altLang="zh-CN" sz="2800" b="1" kern="0" dirty="0">
                <a:solidFill>
                  <a:srgbClr val="000000"/>
                </a:solidFill>
                <a:latin typeface="黑体" pitchFamily="49" charset="-122"/>
                <a:ea typeface="黑体" pitchFamily="49" charset="-122"/>
              </a:endParaRPr>
            </a:p>
          </p:txBody>
        </p:sp>
        <p:sp>
          <p:nvSpPr>
            <p:cNvPr id="71" name="Text Box 8"/>
            <p:cNvSpPr txBox="1">
              <a:spLocks noChangeArrowheads="1"/>
            </p:cNvSpPr>
            <p:nvPr/>
          </p:nvSpPr>
          <p:spPr bwMode="gray">
            <a:xfrm>
              <a:off x="1413" y="1886"/>
              <a:ext cx="182" cy="200"/>
            </a:xfrm>
            <a:prstGeom prst="rect">
              <a:avLst/>
            </a:prstGeom>
            <a:noFill/>
            <a:ln w="9525" algn="ctr">
              <a:noFill/>
              <a:miter lim="800000"/>
              <a:headEnd/>
              <a:tailEnd/>
            </a:ln>
            <a:effectLst/>
          </p:spPr>
          <p:txBody>
            <a:bodyPr wrap="none">
              <a:spAutoFit/>
            </a:bodyPr>
            <a:lstStyle/>
            <a:p>
              <a:pPr algn="ctr" defTabSz="914180" eaLnBrk="0" hangingPunct="0">
                <a:defRPr/>
              </a:pPr>
              <a:r>
                <a:rPr lang="zh-CN" altLang="en-US" sz="2000" kern="0" dirty="0" smtClean="0">
                  <a:solidFill>
                    <a:srgbClr val="FFFFFF"/>
                  </a:solidFill>
                  <a:latin typeface="黑体" pitchFamily="49" charset="-122"/>
                  <a:ea typeface="黑体" pitchFamily="49" charset="-122"/>
                </a:rPr>
                <a:t>一</a:t>
              </a:r>
              <a:endParaRPr lang="en-US" altLang="zh-CN" sz="2000" kern="0" dirty="0">
                <a:solidFill>
                  <a:srgbClr val="FFFFFF"/>
                </a:solidFill>
                <a:latin typeface="黑体" pitchFamily="49" charset="-122"/>
                <a:ea typeface="黑体" pitchFamily="49" charset="-122"/>
              </a:endParaRPr>
            </a:p>
          </p:txBody>
        </p:sp>
      </p:grpSp>
      <p:grpSp>
        <p:nvGrpSpPr>
          <p:cNvPr id="4" name="Group 9"/>
          <p:cNvGrpSpPr>
            <a:grpSpLocks/>
          </p:cNvGrpSpPr>
          <p:nvPr/>
        </p:nvGrpSpPr>
        <p:grpSpPr bwMode="auto">
          <a:xfrm>
            <a:off x="971600" y="1988840"/>
            <a:ext cx="7200900" cy="864096"/>
            <a:chOff x="1296" y="1824"/>
            <a:chExt cx="2976" cy="432"/>
          </a:xfrm>
        </p:grpSpPr>
        <p:sp>
          <p:nvSpPr>
            <p:cNvPr id="73" name="AutoShape 10"/>
            <p:cNvSpPr>
              <a:spLocks noChangeArrowheads="1"/>
            </p:cNvSpPr>
            <p:nvPr/>
          </p:nvSpPr>
          <p:spPr bwMode="gray">
            <a:xfrm>
              <a:off x="1536" y="1899"/>
              <a:ext cx="2736" cy="288"/>
            </a:xfrm>
            <a:prstGeom prst="roundRect">
              <a:avLst>
                <a:gd name="adj" fmla="val 16667"/>
              </a:avLst>
            </a:prstGeom>
            <a:gradFill rotWithShape="1">
              <a:gsLst>
                <a:gs pos="0">
                  <a:srgbClr val="4987E3"/>
                </a:gs>
                <a:gs pos="50000">
                  <a:srgbClr val="4987E3">
                    <a:gamma/>
                    <a:tint val="21176"/>
                    <a:invGamma/>
                  </a:srgbClr>
                </a:gs>
                <a:gs pos="100000">
                  <a:srgbClr val="4987E3"/>
                </a:gs>
              </a:gsLst>
              <a:lin ang="5400000" scaled="1"/>
            </a:gradFill>
            <a:ln w="12700" algn="ctr">
              <a:solidFill>
                <a:srgbClr val="FFFFFF"/>
              </a:solidFill>
              <a:round/>
              <a:headEnd/>
              <a:tailEnd/>
            </a:ln>
            <a:effectLst/>
          </p:spPr>
          <p:txBody>
            <a:bodyPr wrap="none" anchor="ctr"/>
            <a:lstStyle/>
            <a:p>
              <a:pPr defTabSz="914180">
                <a:defRPr/>
              </a:pPr>
              <a:endParaRPr lang="zh-CN" altLang="en-US" kern="0" dirty="0">
                <a:solidFill>
                  <a:sysClr val="windowText" lastClr="000000"/>
                </a:solidFill>
              </a:endParaRPr>
            </a:p>
          </p:txBody>
        </p:sp>
        <p:sp>
          <p:nvSpPr>
            <p:cNvPr id="74" name="AutoShape 11"/>
            <p:cNvSpPr>
              <a:spLocks noChangeArrowheads="1"/>
            </p:cNvSpPr>
            <p:nvPr/>
          </p:nvSpPr>
          <p:spPr bwMode="gray">
            <a:xfrm>
              <a:off x="1296" y="1824"/>
              <a:ext cx="432" cy="432"/>
            </a:xfrm>
            <a:prstGeom prst="diamond">
              <a:avLst/>
            </a:prstGeom>
            <a:solidFill>
              <a:srgbClr val="4987E3"/>
            </a:solidFill>
            <a:ln w="25400" algn="ctr">
              <a:solidFill>
                <a:srgbClr val="FFFFFF"/>
              </a:solidFill>
              <a:miter lim="800000"/>
              <a:headEnd/>
              <a:tailEnd/>
            </a:ln>
            <a:effectLst/>
          </p:spPr>
          <p:txBody>
            <a:bodyPr wrap="none" anchor="ctr"/>
            <a:lstStyle/>
            <a:p>
              <a:pPr defTabSz="914180">
                <a:defRPr/>
              </a:pPr>
              <a:endParaRPr lang="zh-CN" altLang="en-US" kern="0" dirty="0">
                <a:solidFill>
                  <a:sysClr val="windowText" lastClr="000000"/>
                </a:solidFill>
              </a:endParaRPr>
            </a:p>
          </p:txBody>
        </p:sp>
        <p:sp>
          <p:nvSpPr>
            <p:cNvPr id="75" name="Text Box 12"/>
            <p:cNvSpPr txBox="1">
              <a:spLocks noChangeArrowheads="1"/>
            </p:cNvSpPr>
            <p:nvPr/>
          </p:nvSpPr>
          <p:spPr bwMode="gray">
            <a:xfrm>
              <a:off x="1713" y="1886"/>
              <a:ext cx="2160" cy="268"/>
            </a:xfrm>
            <a:prstGeom prst="rect">
              <a:avLst/>
            </a:prstGeom>
            <a:noFill/>
            <a:ln w="9525" algn="ctr">
              <a:noFill/>
              <a:miter lim="800000"/>
              <a:headEnd/>
              <a:tailEnd/>
            </a:ln>
            <a:effectLst/>
          </p:spPr>
          <p:txBody>
            <a:bodyPr>
              <a:spAutoFit/>
            </a:bodyPr>
            <a:lstStyle/>
            <a:p>
              <a:pPr algn="ctr" defTabSz="914180" eaLnBrk="0" hangingPunct="0">
                <a:defRPr/>
              </a:pPr>
              <a:r>
                <a:rPr lang="zh-CN" altLang="en-US" sz="2800" b="1" kern="0" dirty="0" smtClean="0">
                  <a:solidFill>
                    <a:srgbClr val="000000"/>
                  </a:solidFill>
                  <a:latin typeface="黑体" pitchFamily="49" charset="-122"/>
                  <a:ea typeface="黑体" pitchFamily="49" charset="-122"/>
                </a:rPr>
                <a:t>时代新人要以民族复兴为己任</a:t>
              </a:r>
              <a:endParaRPr lang="en-US" altLang="zh-CN" sz="2800" b="1" kern="0" dirty="0">
                <a:solidFill>
                  <a:srgbClr val="000000"/>
                </a:solidFill>
                <a:latin typeface="黑体" pitchFamily="49" charset="-122"/>
                <a:ea typeface="黑体" pitchFamily="49" charset="-122"/>
              </a:endParaRPr>
            </a:p>
          </p:txBody>
        </p:sp>
        <p:sp>
          <p:nvSpPr>
            <p:cNvPr id="76" name="Text Box 13"/>
            <p:cNvSpPr txBox="1">
              <a:spLocks noChangeArrowheads="1"/>
            </p:cNvSpPr>
            <p:nvPr/>
          </p:nvSpPr>
          <p:spPr bwMode="gray">
            <a:xfrm>
              <a:off x="1413" y="1886"/>
              <a:ext cx="182" cy="200"/>
            </a:xfrm>
            <a:prstGeom prst="rect">
              <a:avLst/>
            </a:prstGeom>
            <a:noFill/>
            <a:ln w="9525" algn="ctr">
              <a:noFill/>
              <a:miter lim="800000"/>
              <a:headEnd/>
              <a:tailEnd/>
            </a:ln>
            <a:effectLst/>
          </p:spPr>
          <p:txBody>
            <a:bodyPr wrap="none">
              <a:spAutoFit/>
            </a:bodyPr>
            <a:lstStyle/>
            <a:p>
              <a:pPr algn="ctr" defTabSz="914180" eaLnBrk="0" hangingPunct="0">
                <a:defRPr/>
              </a:pPr>
              <a:r>
                <a:rPr lang="zh-CN" altLang="en-US" sz="2000" kern="0" dirty="0" smtClean="0">
                  <a:solidFill>
                    <a:srgbClr val="FFFFFF"/>
                  </a:solidFill>
                  <a:latin typeface="黑体" pitchFamily="49" charset="-122"/>
                  <a:ea typeface="黑体" pitchFamily="49" charset="-122"/>
                </a:rPr>
                <a:t>二</a:t>
              </a:r>
              <a:endParaRPr lang="en-US" altLang="zh-CN" sz="2000" kern="0" dirty="0">
                <a:solidFill>
                  <a:srgbClr val="FFFFFF"/>
                </a:solidFill>
                <a:latin typeface="黑体" pitchFamily="49" charset="-122"/>
                <a:ea typeface="黑体" pitchFamily="49" charset="-122"/>
              </a:endParaRPr>
            </a:p>
          </p:txBody>
        </p:sp>
      </p:grpSp>
      <p:sp>
        <p:nvSpPr>
          <p:cNvPr id="72" name="AutoShape 4"/>
          <p:cNvSpPr>
            <a:spLocks noChangeArrowheads="1"/>
          </p:cNvSpPr>
          <p:nvPr/>
        </p:nvSpPr>
        <p:spPr bwMode="auto">
          <a:xfrm>
            <a:off x="2411760" y="4365104"/>
            <a:ext cx="2232248" cy="1857073"/>
          </a:xfrm>
          <a:prstGeom prst="roundRect">
            <a:avLst>
              <a:gd name="adj" fmla="val 13745"/>
            </a:avLst>
          </a:prstGeom>
          <a:noFill/>
          <a:ln w="38100">
            <a:solidFill>
              <a:srgbClr val="000000"/>
            </a:solidFill>
            <a:round/>
            <a:headEnd/>
            <a:tailEnd/>
          </a:ln>
          <a:effec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009900"/>
                </a:solidFill>
                <a:effectLst/>
                <a:uLnTx/>
                <a:uFillTx/>
                <a:ea typeface="黑体" pitchFamily="49" charset="-122"/>
              </a:rPr>
              <a:t>把握时代机遇</a:t>
            </a:r>
            <a:r>
              <a:rPr kumimoji="0" lang="en-US" altLang="zh-CN" sz="2400" b="1" i="0" u="none" strike="noStrike" kern="0" cap="none" spc="0" normalizeH="0" baseline="0" noProof="0" dirty="0" smtClean="0">
                <a:ln>
                  <a:noFill/>
                </a:ln>
                <a:solidFill>
                  <a:sysClr val="windowText" lastClr="000000"/>
                </a:solidFill>
                <a:effectLst/>
                <a:uLnTx/>
                <a:uFillTx/>
              </a:rPr>
              <a:t>——</a:t>
            </a:r>
            <a:r>
              <a:rPr kumimoji="0" lang="zh-CN" altLang="en-US" sz="24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rPr>
              <a:t>让中国梦成为青春的注脚</a:t>
            </a:r>
            <a:endParaRPr kumimoji="0" lang="en-US" altLang="zh-CN" sz="24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endParaRPr>
          </a:p>
        </p:txBody>
      </p:sp>
      <p:sp>
        <p:nvSpPr>
          <p:cNvPr id="77" name="AutoShape 5"/>
          <p:cNvSpPr>
            <a:spLocks noChangeArrowheads="1"/>
          </p:cNvSpPr>
          <p:nvPr/>
        </p:nvSpPr>
        <p:spPr bwMode="auto">
          <a:xfrm>
            <a:off x="242863" y="4365104"/>
            <a:ext cx="2024881" cy="1857073"/>
          </a:xfrm>
          <a:prstGeom prst="roundRect">
            <a:avLst>
              <a:gd name="adj" fmla="val 13745"/>
            </a:avLst>
          </a:prstGeom>
          <a:noFill/>
          <a:ln w="38100">
            <a:solidFill>
              <a:srgbClr val="000000"/>
            </a:solidFill>
            <a:round/>
            <a:headEnd/>
            <a:tailEnd/>
          </a:ln>
          <a:effec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9900"/>
                </a:solidFill>
                <a:effectLst/>
                <a:uLnTx/>
                <a:uFillTx/>
                <a:ea typeface="黑体" pitchFamily="49" charset="-122"/>
              </a:rPr>
              <a:t>读懂历史方位</a:t>
            </a:r>
            <a:r>
              <a:rPr kumimoji="0" lang="en-US" altLang="zh-CN" sz="2200" b="1" i="0" u="none" strike="noStrike" kern="0" cap="none" spc="0" normalizeH="0" baseline="0" noProof="0" dirty="0" smtClean="0">
                <a:ln>
                  <a:noFill/>
                </a:ln>
                <a:solidFill>
                  <a:sysClr val="windowText" lastClr="000000"/>
                </a:solidFill>
                <a:effectLst/>
                <a:uLnTx/>
                <a:uFillTx/>
              </a:rPr>
              <a:t>——</a:t>
            </a:r>
            <a:r>
              <a:rPr kumimoji="0" lang="zh-CN" altLang="en-US" sz="22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rPr>
              <a:t>认识中国特色社会主义新时代</a:t>
            </a:r>
            <a:endParaRPr kumimoji="0" lang="en-US" altLang="zh-CN" sz="22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endParaRPr>
          </a:p>
        </p:txBody>
      </p:sp>
      <p:sp>
        <p:nvSpPr>
          <p:cNvPr id="78" name="AutoShape 6"/>
          <p:cNvSpPr>
            <a:spLocks noChangeArrowheads="1"/>
          </p:cNvSpPr>
          <p:nvPr/>
        </p:nvSpPr>
        <p:spPr bwMode="auto">
          <a:xfrm>
            <a:off x="4860032" y="4365104"/>
            <a:ext cx="2088232" cy="1857073"/>
          </a:xfrm>
          <a:prstGeom prst="roundRect">
            <a:avLst>
              <a:gd name="adj" fmla="val 13745"/>
            </a:avLst>
          </a:prstGeom>
          <a:noFill/>
          <a:ln w="38100">
            <a:solidFill>
              <a:srgbClr val="000000"/>
            </a:solidFill>
            <a:round/>
            <a:headEnd/>
            <a:tailEnd/>
          </a:ln>
          <a:effec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9900"/>
                </a:solidFill>
                <a:effectLst/>
                <a:uLnTx/>
                <a:uFillTx/>
                <a:ea typeface="黑体" pitchFamily="49" charset="-122"/>
              </a:rPr>
              <a:t>不负历史使命</a:t>
            </a:r>
            <a:r>
              <a:rPr kumimoji="0" lang="en-US" altLang="zh-CN" sz="2200" b="1" i="0" u="none" strike="noStrike" kern="0" cap="none" spc="0" normalizeH="0" baseline="0" noProof="0" dirty="0" smtClean="0">
                <a:ln>
                  <a:noFill/>
                </a:ln>
                <a:solidFill>
                  <a:sysClr val="windowText" lastClr="000000"/>
                </a:solidFill>
                <a:effectLst/>
                <a:uLnTx/>
                <a:uFillTx/>
              </a:rPr>
              <a:t>——</a:t>
            </a:r>
            <a:r>
              <a:rPr kumimoji="0" lang="zh-CN" altLang="en-US" sz="22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rPr>
              <a:t>做有理想有本领有担当的时代新人</a:t>
            </a:r>
            <a:endParaRPr kumimoji="0" lang="en-US" altLang="zh-CN" sz="22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endParaRPr>
          </a:p>
        </p:txBody>
      </p:sp>
      <p:sp>
        <p:nvSpPr>
          <p:cNvPr id="79" name="AutoShape 7"/>
          <p:cNvSpPr>
            <a:spLocks noChangeArrowheads="1"/>
          </p:cNvSpPr>
          <p:nvPr/>
        </p:nvSpPr>
        <p:spPr bwMode="gray">
          <a:xfrm>
            <a:off x="2034440" y="3167716"/>
            <a:ext cx="328722" cy="364966"/>
          </a:xfrm>
          <a:prstGeom prst="chevron">
            <a:avLst>
              <a:gd name="adj" fmla="val 52514"/>
            </a:avLst>
          </a:prstGeom>
          <a:solidFill>
            <a:srgbClr val="BBE0E3"/>
          </a:solidFill>
          <a:ln w="0" algn="ctr">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0" name="AutoShape 8"/>
          <p:cNvSpPr>
            <a:spLocks noChangeArrowheads="1"/>
          </p:cNvSpPr>
          <p:nvPr/>
        </p:nvSpPr>
        <p:spPr bwMode="gray">
          <a:xfrm>
            <a:off x="4371169" y="3167716"/>
            <a:ext cx="327418" cy="364966"/>
          </a:xfrm>
          <a:prstGeom prst="chevron">
            <a:avLst>
              <a:gd name="adj" fmla="val 52514"/>
            </a:avLst>
          </a:prstGeom>
          <a:solidFill>
            <a:srgbClr val="009999"/>
          </a:solidFill>
          <a:ln w="0" algn="ctr">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1" name="Oval 9"/>
          <p:cNvSpPr>
            <a:spLocks noChangeArrowheads="1"/>
          </p:cNvSpPr>
          <p:nvPr/>
        </p:nvSpPr>
        <p:spPr bwMode="gray">
          <a:xfrm>
            <a:off x="5004048" y="2780928"/>
            <a:ext cx="1399678" cy="1370880"/>
          </a:xfrm>
          <a:prstGeom prst="ellipse">
            <a:avLst/>
          </a:prstGeom>
          <a:gradFill rotWithShape="1">
            <a:gsLst>
              <a:gs pos="0">
                <a:srgbClr val="009999">
                  <a:gamma/>
                  <a:tint val="0"/>
                  <a:invGamma/>
                </a:srgbClr>
              </a:gs>
              <a:gs pos="50000">
                <a:srgbClr val="009999"/>
              </a:gs>
              <a:gs pos="100000">
                <a:srgbClr val="009999">
                  <a:gamma/>
                  <a:tint val="0"/>
                  <a:invGamma/>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2" name="Oval 10"/>
          <p:cNvSpPr>
            <a:spLocks noChangeArrowheads="1"/>
          </p:cNvSpPr>
          <p:nvPr/>
        </p:nvSpPr>
        <p:spPr bwMode="gray">
          <a:xfrm>
            <a:off x="5004048" y="2780928"/>
            <a:ext cx="1399678" cy="1370880"/>
          </a:xfrm>
          <a:prstGeom prst="ellipse">
            <a:avLst/>
          </a:prstGeom>
          <a:gradFill rotWithShape="1">
            <a:gsLst>
              <a:gs pos="0">
                <a:srgbClr val="009999">
                  <a:alpha val="32001"/>
                </a:srgbClr>
              </a:gs>
              <a:gs pos="100000">
                <a:srgbClr val="009999">
                  <a:gamma/>
                  <a:shade val="0"/>
                  <a:invGamma/>
                  <a:alpha val="89999"/>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3" name="Oval 11"/>
          <p:cNvSpPr>
            <a:spLocks noChangeArrowheads="1"/>
          </p:cNvSpPr>
          <p:nvPr/>
        </p:nvSpPr>
        <p:spPr bwMode="gray">
          <a:xfrm>
            <a:off x="5105261" y="2850649"/>
            <a:ext cx="1217054" cy="1191622"/>
          </a:xfrm>
          <a:prstGeom prst="ellipse">
            <a:avLst/>
          </a:prstGeom>
          <a:gradFill rotWithShape="1">
            <a:gsLst>
              <a:gs pos="0">
                <a:srgbClr val="009999">
                  <a:gamma/>
                  <a:shade val="54118"/>
                  <a:invGamma/>
                </a:srgbClr>
              </a:gs>
              <a:gs pos="50000">
                <a:srgbClr val="009999"/>
              </a:gs>
              <a:gs pos="100000">
                <a:srgbClr val="009999">
                  <a:gamma/>
                  <a:shade val="54118"/>
                  <a:invGamma/>
                </a:srgbClr>
              </a:gs>
            </a:gsLst>
            <a:lin ang="189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4" name="Oval 12"/>
          <p:cNvSpPr>
            <a:spLocks noChangeArrowheads="1"/>
          </p:cNvSpPr>
          <p:nvPr/>
        </p:nvSpPr>
        <p:spPr bwMode="gray">
          <a:xfrm>
            <a:off x="5130661" y="2858586"/>
            <a:ext cx="1217054" cy="1191622"/>
          </a:xfrm>
          <a:prstGeom prst="ellipse">
            <a:avLst/>
          </a:prstGeom>
          <a:gradFill rotWithShape="1">
            <a:gsLst>
              <a:gs pos="0">
                <a:srgbClr val="009999">
                  <a:gamma/>
                  <a:shade val="63529"/>
                  <a:invGamma/>
                </a:srgbClr>
              </a:gs>
              <a:gs pos="100000">
                <a:srgbClr val="009999">
                  <a:alpha val="0"/>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5" name="Oval 13"/>
          <p:cNvSpPr>
            <a:spLocks noChangeArrowheads="1"/>
          </p:cNvSpPr>
          <p:nvPr/>
        </p:nvSpPr>
        <p:spPr bwMode="gray">
          <a:xfrm>
            <a:off x="5178120" y="2894682"/>
            <a:ext cx="1097045" cy="1072975"/>
          </a:xfrm>
          <a:prstGeom prst="ellipse">
            <a:avLst/>
          </a:prstGeom>
          <a:solidFill>
            <a:srgbClr val="333333"/>
          </a:soli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6" name="Oval 14"/>
          <p:cNvSpPr>
            <a:spLocks noChangeArrowheads="1"/>
          </p:cNvSpPr>
          <p:nvPr/>
        </p:nvSpPr>
        <p:spPr bwMode="gray">
          <a:xfrm>
            <a:off x="282823" y="2776165"/>
            <a:ext cx="1399678" cy="1370881"/>
          </a:xfrm>
          <a:prstGeom prst="ellipse">
            <a:avLst/>
          </a:prstGeom>
          <a:gradFill rotWithShape="1">
            <a:gsLst>
              <a:gs pos="0">
                <a:srgbClr val="99CC00">
                  <a:gamma/>
                  <a:tint val="0"/>
                  <a:invGamma/>
                </a:srgbClr>
              </a:gs>
              <a:gs pos="50000">
                <a:srgbClr val="99CC00"/>
              </a:gs>
              <a:gs pos="100000">
                <a:srgbClr val="99CC00">
                  <a:gamma/>
                  <a:tint val="0"/>
                  <a:invGamma/>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7" name="Oval 15"/>
          <p:cNvSpPr>
            <a:spLocks noChangeArrowheads="1"/>
          </p:cNvSpPr>
          <p:nvPr/>
        </p:nvSpPr>
        <p:spPr bwMode="gray">
          <a:xfrm>
            <a:off x="282823" y="2776165"/>
            <a:ext cx="1399678" cy="1370881"/>
          </a:xfrm>
          <a:prstGeom prst="ellipse">
            <a:avLst/>
          </a:prstGeom>
          <a:gradFill rotWithShape="1">
            <a:gsLst>
              <a:gs pos="0">
                <a:srgbClr val="0033CC">
                  <a:alpha val="32001"/>
                </a:srgbClr>
              </a:gs>
              <a:gs pos="100000">
                <a:srgbClr val="0033CC">
                  <a:gamma/>
                  <a:shade val="0"/>
                  <a:invGamma/>
                  <a:alpha val="89999"/>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8" name="Oval 16"/>
          <p:cNvSpPr>
            <a:spLocks noChangeArrowheads="1"/>
          </p:cNvSpPr>
          <p:nvPr/>
        </p:nvSpPr>
        <p:spPr bwMode="gray">
          <a:xfrm>
            <a:off x="384036" y="2844299"/>
            <a:ext cx="1217054" cy="1191622"/>
          </a:xfrm>
          <a:prstGeom prst="ellipse">
            <a:avLst/>
          </a:prstGeom>
          <a:gradFill rotWithShape="1">
            <a:gsLst>
              <a:gs pos="0">
                <a:srgbClr val="99CC00">
                  <a:gamma/>
                  <a:shade val="54118"/>
                  <a:invGamma/>
                </a:srgbClr>
              </a:gs>
              <a:gs pos="50000">
                <a:srgbClr val="99CC00"/>
              </a:gs>
              <a:gs pos="100000">
                <a:srgbClr val="99CC00">
                  <a:gamma/>
                  <a:shade val="54118"/>
                  <a:invGamma/>
                </a:srgbClr>
              </a:gs>
            </a:gsLst>
            <a:lin ang="189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9" name="Oval 17"/>
          <p:cNvSpPr>
            <a:spLocks noChangeArrowheads="1"/>
          </p:cNvSpPr>
          <p:nvPr/>
        </p:nvSpPr>
        <p:spPr bwMode="gray">
          <a:xfrm>
            <a:off x="385624" y="2847474"/>
            <a:ext cx="1217054" cy="1191622"/>
          </a:xfrm>
          <a:prstGeom prst="ellipse">
            <a:avLst/>
          </a:prstGeom>
          <a:gradFill rotWithShape="1">
            <a:gsLst>
              <a:gs pos="0">
                <a:srgbClr val="99CC00">
                  <a:gamma/>
                  <a:shade val="63529"/>
                  <a:invGamma/>
                </a:srgbClr>
              </a:gs>
              <a:gs pos="100000">
                <a:srgbClr val="99CC00">
                  <a:alpha val="0"/>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0" name="Oval 18"/>
          <p:cNvSpPr>
            <a:spLocks noChangeArrowheads="1"/>
          </p:cNvSpPr>
          <p:nvPr/>
        </p:nvSpPr>
        <p:spPr bwMode="gray">
          <a:xfrm>
            <a:off x="452062" y="2891507"/>
            <a:ext cx="1095741" cy="1072975"/>
          </a:xfrm>
          <a:prstGeom prst="ellipse">
            <a:avLst/>
          </a:prstGeom>
          <a:solidFill>
            <a:srgbClr val="333333"/>
          </a:soli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5" name="Group 19"/>
          <p:cNvGrpSpPr>
            <a:grpSpLocks/>
          </p:cNvGrpSpPr>
          <p:nvPr/>
        </p:nvGrpSpPr>
        <p:grpSpPr bwMode="auto">
          <a:xfrm>
            <a:off x="470787" y="2902515"/>
            <a:ext cx="1060521" cy="1038155"/>
            <a:chOff x="4166" y="1706"/>
            <a:chExt cx="1252" cy="1252"/>
          </a:xfrm>
        </p:grpSpPr>
        <p:sp>
          <p:nvSpPr>
            <p:cNvPr id="92" name="Oval 20"/>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3" name="Oval 21"/>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4" name="Oval 22"/>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5" name="Oval 23"/>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96" name="Oval 24"/>
          <p:cNvSpPr>
            <a:spLocks noChangeArrowheads="1"/>
          </p:cNvSpPr>
          <p:nvPr/>
        </p:nvSpPr>
        <p:spPr bwMode="gray">
          <a:xfrm>
            <a:off x="2627561" y="2780928"/>
            <a:ext cx="1399677" cy="1370880"/>
          </a:xfrm>
          <a:prstGeom prst="ellipse">
            <a:avLst/>
          </a:prstGeom>
          <a:gradFill rotWithShape="1">
            <a:gsLst>
              <a:gs pos="0">
                <a:srgbClr val="BBE0E3">
                  <a:gamma/>
                  <a:tint val="0"/>
                  <a:invGamma/>
                </a:srgbClr>
              </a:gs>
              <a:gs pos="50000">
                <a:srgbClr val="BBE0E3"/>
              </a:gs>
              <a:gs pos="100000">
                <a:srgbClr val="BBE0E3">
                  <a:gamma/>
                  <a:tint val="0"/>
                  <a:invGamma/>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7" name="Oval 25"/>
          <p:cNvSpPr>
            <a:spLocks noChangeArrowheads="1"/>
          </p:cNvSpPr>
          <p:nvPr/>
        </p:nvSpPr>
        <p:spPr bwMode="gray">
          <a:xfrm>
            <a:off x="2627561" y="2780928"/>
            <a:ext cx="1399677" cy="1370880"/>
          </a:xfrm>
          <a:prstGeom prst="ellipse">
            <a:avLst/>
          </a:prstGeom>
          <a:gradFill rotWithShape="1">
            <a:gsLst>
              <a:gs pos="0">
                <a:srgbClr val="BBE0E3">
                  <a:alpha val="32001"/>
                </a:srgbClr>
              </a:gs>
              <a:gs pos="100000">
                <a:srgbClr val="BBE0E3">
                  <a:gamma/>
                  <a:shade val="46275"/>
                  <a:invGamma/>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8" name="Oval 26"/>
          <p:cNvSpPr>
            <a:spLocks noChangeArrowheads="1"/>
          </p:cNvSpPr>
          <p:nvPr/>
        </p:nvSpPr>
        <p:spPr bwMode="gray">
          <a:xfrm>
            <a:off x="2728774" y="2850649"/>
            <a:ext cx="1217054" cy="1191622"/>
          </a:xfrm>
          <a:prstGeom prst="ellipse">
            <a:avLst/>
          </a:prstGeom>
          <a:gradFill rotWithShape="1">
            <a:gsLst>
              <a:gs pos="0">
                <a:srgbClr val="BBE0E3">
                  <a:gamma/>
                  <a:shade val="54118"/>
                  <a:invGamma/>
                </a:srgbClr>
              </a:gs>
              <a:gs pos="50000">
                <a:srgbClr val="BBE0E3"/>
              </a:gs>
              <a:gs pos="100000">
                <a:srgbClr val="BBE0E3">
                  <a:gamma/>
                  <a:shade val="54118"/>
                  <a:invGamma/>
                </a:srgbClr>
              </a:gs>
            </a:gsLst>
            <a:lin ang="189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9" name="Oval 27"/>
          <p:cNvSpPr>
            <a:spLocks noChangeArrowheads="1"/>
          </p:cNvSpPr>
          <p:nvPr/>
        </p:nvSpPr>
        <p:spPr bwMode="gray">
          <a:xfrm>
            <a:off x="2730361" y="2852236"/>
            <a:ext cx="1217054" cy="1191622"/>
          </a:xfrm>
          <a:prstGeom prst="ellipse">
            <a:avLst/>
          </a:prstGeom>
          <a:gradFill rotWithShape="1">
            <a:gsLst>
              <a:gs pos="0">
                <a:srgbClr val="0000FF">
                  <a:alpha val="0"/>
                </a:srgbClr>
              </a:gs>
              <a:gs pos="100000">
                <a:srgbClr val="0000A2"/>
              </a:gs>
            </a:gsLst>
            <a:lin ang="54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0" name="Oval 28"/>
          <p:cNvSpPr>
            <a:spLocks noChangeArrowheads="1"/>
          </p:cNvSpPr>
          <p:nvPr/>
        </p:nvSpPr>
        <p:spPr bwMode="gray">
          <a:xfrm>
            <a:off x="2795212" y="2894682"/>
            <a:ext cx="1095741" cy="1072975"/>
          </a:xfrm>
          <a:prstGeom prst="ellipse">
            <a:avLst/>
          </a:prstGeom>
          <a:solidFill>
            <a:srgbClr val="333333"/>
          </a:soli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6" name="Group 29"/>
          <p:cNvGrpSpPr>
            <a:grpSpLocks/>
          </p:cNvGrpSpPr>
          <p:nvPr/>
        </p:nvGrpSpPr>
        <p:grpSpPr bwMode="auto">
          <a:xfrm>
            <a:off x="2815526" y="2902515"/>
            <a:ext cx="1060520" cy="1038155"/>
            <a:chOff x="4166" y="1706"/>
            <a:chExt cx="1252" cy="1252"/>
          </a:xfrm>
        </p:grpSpPr>
        <p:sp>
          <p:nvSpPr>
            <p:cNvPr id="102" name="Oval 30"/>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3" name="Oval 31"/>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4" name="Oval 32"/>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5" name="Oval 33"/>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7" name="Group 34"/>
          <p:cNvGrpSpPr>
            <a:grpSpLocks/>
          </p:cNvGrpSpPr>
          <p:nvPr/>
        </p:nvGrpSpPr>
        <p:grpSpPr bwMode="auto">
          <a:xfrm>
            <a:off x="5200021" y="2902515"/>
            <a:ext cx="1061825" cy="1038155"/>
            <a:chOff x="4166" y="1706"/>
            <a:chExt cx="1252" cy="1252"/>
          </a:xfrm>
        </p:grpSpPr>
        <p:sp>
          <p:nvSpPr>
            <p:cNvPr id="107" name="Oval 35"/>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8" name="Oval 36"/>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9" name="Oval 37"/>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0" name="Oval 38"/>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111" name="Text Box 39"/>
          <p:cNvSpPr txBox="1">
            <a:spLocks noChangeArrowheads="1"/>
          </p:cNvSpPr>
          <p:nvPr/>
        </p:nvSpPr>
        <p:spPr bwMode="gray">
          <a:xfrm>
            <a:off x="877577" y="3144517"/>
            <a:ext cx="336549" cy="470716"/>
          </a:xfrm>
          <a:prstGeom prst="rect">
            <a:avLst/>
          </a:prstGeom>
          <a:noFill/>
          <a:ln w="9525" algn="ctr">
            <a:noFill/>
            <a:miter lim="800000"/>
            <a:headEnd/>
            <a:tailEnd/>
          </a:ln>
          <a:effectLst/>
        </p:spPr>
        <p:txBody>
          <a:bodyPr/>
          <a:lstStyle/>
          <a:p>
            <a:pPr lvl="0" algn="ctr" defTabSz="914400" eaLnBrk="0" hangingPunct="0"/>
            <a:r>
              <a:rPr lang="en-US" altLang="zh-CN" sz="3200" b="1" kern="0" dirty="0" smtClean="0">
                <a:solidFill>
                  <a:srgbClr val="FF3300"/>
                </a:solidFill>
              </a:rPr>
              <a:t>◆</a:t>
            </a:r>
            <a:endParaRPr kumimoji="0" lang="en-US" altLang="zh-CN" sz="3200" b="1" i="0" u="none" strike="noStrike" kern="0" cap="none" spc="0" normalizeH="0" baseline="0" noProof="0" dirty="0" smtClean="0">
              <a:ln>
                <a:noFill/>
              </a:ln>
              <a:solidFill>
                <a:srgbClr val="FF3300"/>
              </a:solidFill>
              <a:effectLst/>
              <a:uLnTx/>
              <a:uFillTx/>
            </a:endParaRPr>
          </a:p>
        </p:txBody>
      </p:sp>
      <p:sp>
        <p:nvSpPr>
          <p:cNvPr id="112" name="Text Box 40"/>
          <p:cNvSpPr txBox="1">
            <a:spLocks noChangeArrowheads="1"/>
          </p:cNvSpPr>
          <p:nvPr/>
        </p:nvSpPr>
        <p:spPr bwMode="gray">
          <a:xfrm>
            <a:off x="3227077" y="3144517"/>
            <a:ext cx="336549" cy="470716"/>
          </a:xfrm>
          <a:prstGeom prst="rect">
            <a:avLst/>
          </a:prstGeom>
          <a:noFill/>
          <a:ln w="9525" algn="ctr">
            <a:noFill/>
            <a:miter lim="800000"/>
            <a:headEnd/>
            <a:tailEnd/>
          </a:ln>
          <a:effectLst/>
        </p:spPr>
        <p:txBody>
          <a:bodyPr/>
          <a:lstStyle/>
          <a:p>
            <a:pPr lvl="0" algn="ctr" defTabSz="914400" eaLnBrk="0" hangingPunct="0"/>
            <a:r>
              <a:rPr lang="en-US" altLang="zh-CN" sz="3200" b="1" kern="0" dirty="0" smtClean="0">
                <a:solidFill>
                  <a:srgbClr val="FF3300"/>
                </a:solidFill>
              </a:rPr>
              <a:t>★</a:t>
            </a:r>
            <a:endParaRPr kumimoji="0" lang="en-US" altLang="zh-CN" sz="3200" b="1" i="0" u="none" strike="noStrike" kern="0" cap="none" spc="0" normalizeH="0" baseline="0" noProof="0" dirty="0" smtClean="0">
              <a:ln>
                <a:noFill/>
              </a:ln>
              <a:solidFill>
                <a:srgbClr val="FF3300"/>
              </a:solidFill>
              <a:effectLst/>
              <a:uLnTx/>
              <a:uFillTx/>
            </a:endParaRPr>
          </a:p>
        </p:txBody>
      </p:sp>
      <p:sp>
        <p:nvSpPr>
          <p:cNvPr id="113" name="Text Box 41"/>
          <p:cNvSpPr txBox="1">
            <a:spLocks noChangeArrowheads="1"/>
          </p:cNvSpPr>
          <p:nvPr/>
        </p:nvSpPr>
        <p:spPr bwMode="gray">
          <a:xfrm>
            <a:off x="5608327" y="3144517"/>
            <a:ext cx="336549" cy="470716"/>
          </a:xfrm>
          <a:prstGeom prst="rect">
            <a:avLst/>
          </a:prstGeom>
          <a:noFill/>
          <a:ln w="9525" algn="ctr">
            <a:noFill/>
            <a:miter lim="800000"/>
            <a:headEnd/>
            <a:tailEnd/>
          </a:ln>
          <a:effectLst/>
        </p:spPr>
        <p:txBody>
          <a:bodyPr/>
          <a:lstStyle/>
          <a:p>
            <a:pPr lvl="0" algn="ctr" defTabSz="914400" eaLnBrk="0" hangingPunct="0"/>
            <a:r>
              <a:rPr lang="en-US" altLang="zh-CN" sz="3200" b="1" kern="0" dirty="0" smtClean="0">
                <a:solidFill>
                  <a:srgbClr val="FF3300"/>
                </a:solidFill>
              </a:rPr>
              <a:t>◆</a:t>
            </a:r>
            <a:endParaRPr kumimoji="0" lang="en-US" altLang="zh-CN" sz="3200" b="1" i="0" u="none" strike="noStrike" kern="0" cap="none" spc="0" normalizeH="0" baseline="0" noProof="0" dirty="0" smtClean="0">
              <a:ln>
                <a:noFill/>
              </a:ln>
              <a:solidFill>
                <a:srgbClr val="FF3300"/>
              </a:solidFill>
              <a:effectLst/>
              <a:uLnTx/>
              <a:uFillTx/>
            </a:endParaRPr>
          </a:p>
        </p:txBody>
      </p:sp>
      <p:sp>
        <p:nvSpPr>
          <p:cNvPr id="114" name="AutoShape 42"/>
          <p:cNvSpPr>
            <a:spLocks noChangeArrowheads="1"/>
          </p:cNvSpPr>
          <p:nvPr/>
        </p:nvSpPr>
        <p:spPr bwMode="auto">
          <a:xfrm>
            <a:off x="7092280" y="4376217"/>
            <a:ext cx="1800200" cy="1857073"/>
          </a:xfrm>
          <a:prstGeom prst="roundRect">
            <a:avLst>
              <a:gd name="adj" fmla="val 13745"/>
            </a:avLst>
          </a:prstGeom>
          <a:noFill/>
          <a:ln w="38100">
            <a:solidFill>
              <a:srgbClr val="000000"/>
            </a:solidFill>
            <a:round/>
            <a:headEnd/>
            <a:tailEnd/>
          </a:ln>
          <a:effectLst/>
        </p:spPr>
        <p:txBody>
          <a:bodyPr anchor="ctr"/>
          <a:lstStyle/>
          <a:p>
            <a:pPr marL="0" marR="0" lvl="0" indent="0" defTabSz="914400" eaLnBrk="0" fontAlgn="auto" latinLnBrk="0" hangingPunct="0">
              <a:lnSpc>
                <a:spcPct val="100000"/>
              </a:lnSpc>
              <a:spcBef>
                <a:spcPct val="20000"/>
              </a:spcBef>
              <a:spcAft>
                <a:spcPts val="0"/>
              </a:spcAft>
              <a:buClrTx/>
              <a:buSzTx/>
              <a:buFontTx/>
              <a:buNone/>
              <a:tabLst/>
              <a:defRPr/>
            </a:pPr>
            <a:r>
              <a:rPr kumimoji="0" lang="zh-CN" altLang="en-US" sz="2200" b="1" i="0" u="none" strike="noStrike" kern="0" cap="none" spc="0" normalizeH="0" baseline="0" noProof="0" dirty="0" smtClean="0">
                <a:ln>
                  <a:noFill/>
                </a:ln>
                <a:solidFill>
                  <a:srgbClr val="009900"/>
                </a:solidFill>
                <a:effectLst/>
                <a:uLnTx/>
                <a:uFillTx/>
                <a:latin typeface="黑体" pitchFamily="49" charset="-122"/>
                <a:ea typeface="黑体" pitchFamily="49" charset="-122"/>
              </a:rPr>
              <a:t>重视素质</a:t>
            </a:r>
            <a:endParaRPr kumimoji="0" lang="en-US" altLang="zh-CN" sz="2200" b="1" i="0" u="none" strike="noStrike" kern="0" cap="none" spc="0" normalizeH="0" baseline="0" noProof="0" dirty="0" smtClean="0">
              <a:ln>
                <a:noFill/>
              </a:ln>
              <a:solidFill>
                <a:srgbClr val="009900"/>
              </a:solidFill>
              <a:effectLst/>
              <a:uLnTx/>
              <a:uFillTx/>
              <a:latin typeface="黑体" pitchFamily="49" charset="-122"/>
              <a:ea typeface="黑体" pitchFamily="49" charset="-122"/>
            </a:endParaRPr>
          </a:p>
          <a:p>
            <a:pPr marL="0" marR="0" lvl="0" indent="0" defTabSz="914400" eaLnBrk="0" fontAlgn="auto" latinLnBrk="0" hangingPunct="0">
              <a:lnSpc>
                <a:spcPct val="100000"/>
              </a:lnSpc>
              <a:spcBef>
                <a:spcPct val="20000"/>
              </a:spcBef>
              <a:spcAft>
                <a:spcPts val="0"/>
              </a:spcAft>
              <a:buClrTx/>
              <a:buSzTx/>
              <a:buFontTx/>
              <a:buNone/>
              <a:tabLst/>
              <a:defRPr/>
            </a:pPr>
            <a:r>
              <a:rPr kumimoji="0" lang="zh-CN" altLang="en-US" sz="2200" b="1" i="0" u="none" strike="noStrike" kern="0" cap="none" spc="0" normalizeH="0" baseline="0" noProof="0" dirty="0" smtClean="0">
                <a:ln>
                  <a:noFill/>
                </a:ln>
                <a:solidFill>
                  <a:srgbClr val="009900"/>
                </a:solidFill>
                <a:effectLst/>
                <a:uLnTx/>
                <a:uFillTx/>
                <a:latin typeface="黑体" pitchFamily="49" charset="-122"/>
                <a:ea typeface="黑体" pitchFamily="49" charset="-122"/>
              </a:rPr>
              <a:t>培养</a:t>
            </a:r>
            <a:r>
              <a:rPr kumimoji="0" lang="en-US" altLang="zh-CN" sz="2200" b="1"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rPr>
              <a:t>——</a:t>
            </a:r>
          </a:p>
          <a:p>
            <a:pPr marL="0" marR="0" lvl="0" indent="0" defTabSz="914400" eaLnBrk="0" fontAlgn="auto" latinLnBrk="0" hangingPunct="0">
              <a:lnSpc>
                <a:spcPct val="100000"/>
              </a:lnSpc>
              <a:spcBef>
                <a:spcPct val="20000"/>
              </a:spcBef>
              <a:spcAft>
                <a:spcPts val="0"/>
              </a:spcAft>
              <a:buClrTx/>
              <a:buSzTx/>
              <a:buFontTx/>
              <a:buNone/>
              <a:tabLst/>
              <a:defRPr/>
            </a:pPr>
            <a:r>
              <a:rPr kumimoji="0" lang="zh-CN" altLang="en-US" sz="2200" i="0" u="none" strike="noStrike" kern="0" cap="none" spc="0" normalizeH="0" baseline="0" noProof="0" dirty="0" smtClean="0">
                <a:ln>
                  <a:noFill/>
                </a:ln>
                <a:solidFill>
                  <a:sysClr val="windowText" lastClr="000000"/>
                </a:solidFill>
                <a:effectLst/>
                <a:uLnTx/>
                <a:uFillTx/>
                <a:latin typeface="黑体" pitchFamily="49" charset="-122"/>
                <a:ea typeface="黑体" pitchFamily="49" charset="-122"/>
              </a:rPr>
              <a:t>努力提升思想道德素质和法治素养</a:t>
            </a:r>
          </a:p>
        </p:txBody>
      </p:sp>
      <p:sp>
        <p:nvSpPr>
          <p:cNvPr id="115" name="AutoShape 43"/>
          <p:cNvSpPr>
            <a:spLocks noChangeArrowheads="1"/>
          </p:cNvSpPr>
          <p:nvPr/>
        </p:nvSpPr>
        <p:spPr bwMode="gray">
          <a:xfrm>
            <a:off x="6747656" y="3178828"/>
            <a:ext cx="327417" cy="364967"/>
          </a:xfrm>
          <a:prstGeom prst="chevron">
            <a:avLst>
              <a:gd name="adj" fmla="val 52514"/>
            </a:avLst>
          </a:prstGeom>
          <a:solidFill>
            <a:srgbClr val="009999"/>
          </a:solidFill>
          <a:ln w="0" algn="ctr">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6" name="Oval 44"/>
          <p:cNvSpPr>
            <a:spLocks noChangeArrowheads="1"/>
          </p:cNvSpPr>
          <p:nvPr/>
        </p:nvSpPr>
        <p:spPr bwMode="gray">
          <a:xfrm>
            <a:off x="7236073" y="2792040"/>
            <a:ext cx="1399678" cy="1370881"/>
          </a:xfrm>
          <a:prstGeom prst="ellipse">
            <a:avLst/>
          </a:prstGeom>
          <a:gradFill rotWithShape="1">
            <a:gsLst>
              <a:gs pos="0">
                <a:srgbClr val="009999">
                  <a:gamma/>
                  <a:tint val="0"/>
                  <a:invGamma/>
                </a:srgbClr>
              </a:gs>
              <a:gs pos="50000">
                <a:srgbClr val="009999"/>
              </a:gs>
              <a:gs pos="100000">
                <a:srgbClr val="009999">
                  <a:gamma/>
                  <a:tint val="0"/>
                  <a:invGamma/>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7" name="Oval 45"/>
          <p:cNvSpPr>
            <a:spLocks noChangeArrowheads="1"/>
          </p:cNvSpPr>
          <p:nvPr/>
        </p:nvSpPr>
        <p:spPr bwMode="gray">
          <a:xfrm>
            <a:off x="7236073" y="2792040"/>
            <a:ext cx="1399678" cy="1370881"/>
          </a:xfrm>
          <a:prstGeom prst="ellipse">
            <a:avLst/>
          </a:prstGeom>
          <a:solidFill>
            <a:srgbClr val="FF0000">
              <a:alpha val="88000"/>
            </a:srgbClr>
          </a:soli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8" name="Oval 46"/>
          <p:cNvSpPr>
            <a:spLocks noChangeArrowheads="1"/>
          </p:cNvSpPr>
          <p:nvPr/>
        </p:nvSpPr>
        <p:spPr bwMode="gray">
          <a:xfrm>
            <a:off x="7337286" y="2861761"/>
            <a:ext cx="1217054" cy="1191622"/>
          </a:xfrm>
          <a:prstGeom prst="ellipse">
            <a:avLst/>
          </a:prstGeom>
          <a:gradFill rotWithShape="1">
            <a:gsLst>
              <a:gs pos="0">
                <a:srgbClr val="009999">
                  <a:gamma/>
                  <a:shade val="54118"/>
                  <a:invGamma/>
                </a:srgbClr>
              </a:gs>
              <a:gs pos="50000">
                <a:srgbClr val="009999"/>
              </a:gs>
              <a:gs pos="100000">
                <a:srgbClr val="009999">
                  <a:gamma/>
                  <a:shade val="54118"/>
                  <a:invGamma/>
                </a:srgbClr>
              </a:gs>
            </a:gsLst>
            <a:lin ang="189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9" name="Oval 47"/>
          <p:cNvSpPr>
            <a:spLocks noChangeArrowheads="1"/>
          </p:cNvSpPr>
          <p:nvPr/>
        </p:nvSpPr>
        <p:spPr bwMode="gray">
          <a:xfrm>
            <a:off x="7362686" y="2869699"/>
            <a:ext cx="1217054" cy="1191622"/>
          </a:xfrm>
          <a:prstGeom prst="ellipse">
            <a:avLst/>
          </a:prstGeom>
          <a:gradFill rotWithShape="1">
            <a:gsLst>
              <a:gs pos="0">
                <a:srgbClr val="009999">
                  <a:gamma/>
                  <a:shade val="63529"/>
                  <a:invGamma/>
                </a:srgbClr>
              </a:gs>
              <a:gs pos="100000">
                <a:srgbClr val="009999">
                  <a:alpha val="0"/>
                </a:srgbClr>
              </a:gs>
            </a:gsLst>
            <a:lin ang="2700000" scaled="1"/>
          </a:gra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0" name="Oval 48"/>
          <p:cNvSpPr>
            <a:spLocks noChangeArrowheads="1"/>
          </p:cNvSpPr>
          <p:nvPr/>
        </p:nvSpPr>
        <p:spPr bwMode="gray">
          <a:xfrm>
            <a:off x="7410145" y="2905795"/>
            <a:ext cx="1097045" cy="1072975"/>
          </a:xfrm>
          <a:prstGeom prst="ellipse">
            <a:avLst/>
          </a:prstGeom>
          <a:solidFill>
            <a:srgbClr val="333333"/>
          </a:solidFill>
          <a:ln w="38100"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8" name="Group 49"/>
          <p:cNvGrpSpPr>
            <a:grpSpLocks/>
          </p:cNvGrpSpPr>
          <p:nvPr/>
        </p:nvGrpSpPr>
        <p:grpSpPr bwMode="auto">
          <a:xfrm>
            <a:off x="7432046" y="2913628"/>
            <a:ext cx="1061825" cy="1038155"/>
            <a:chOff x="4166" y="1706"/>
            <a:chExt cx="1252" cy="1252"/>
          </a:xfrm>
        </p:grpSpPr>
        <p:sp>
          <p:nvSpPr>
            <p:cNvPr id="122" name="Oval 50"/>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3" name="Oval 51"/>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4" name="Oval 52"/>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5" name="Oval 53"/>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
        <p:nvSpPr>
          <p:cNvPr id="126" name="Text Box 54"/>
          <p:cNvSpPr txBox="1">
            <a:spLocks noChangeArrowheads="1"/>
          </p:cNvSpPr>
          <p:nvPr/>
        </p:nvSpPr>
        <p:spPr bwMode="gray">
          <a:xfrm>
            <a:off x="7840352" y="3155628"/>
            <a:ext cx="336549" cy="470717"/>
          </a:xfrm>
          <a:prstGeom prst="rect">
            <a:avLst/>
          </a:prstGeom>
          <a:noFill/>
          <a:ln w="9525" algn="ctr">
            <a:noFill/>
            <a:miter lim="800000"/>
            <a:headEnd/>
            <a:tailEnd/>
          </a:ln>
          <a:effectLst/>
        </p:spPr>
        <p:txBody>
          <a:bodyPr/>
          <a:lstStyle/>
          <a:p>
            <a:pPr lvl="0" algn="ctr" defTabSz="914400" eaLnBrk="0" hangingPunct="0"/>
            <a:r>
              <a:rPr lang="en-US" altLang="zh-CN" sz="3200" b="1" kern="0" dirty="0" smtClean="0">
                <a:solidFill>
                  <a:srgbClr val="FF3300"/>
                </a:solidFill>
              </a:rPr>
              <a:t>★</a:t>
            </a:r>
            <a:endParaRPr kumimoji="0" lang="en-US" altLang="zh-CN" sz="3200" b="1" i="0" u="none" strike="noStrike" kern="0" cap="none" spc="0" normalizeH="0" baseline="0" noProof="0" dirty="0" smtClean="0">
              <a:ln>
                <a:noFill/>
              </a:ln>
              <a:solidFill>
                <a:srgbClr val="FF3300"/>
              </a:solidFill>
              <a:effectLst/>
              <a:uLnTx/>
              <a:uFillTx/>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927"/>
                                        </p:tgtEl>
                                        <p:attrNameLst>
                                          <p:attrName>style.visibility</p:attrName>
                                        </p:attrNameLst>
                                      </p:cBhvr>
                                      <p:to>
                                        <p:strVal val="visible"/>
                                      </p:to>
                                    </p:set>
                                    <p:animEffect transition="in" filter="fade">
                                      <p:cBhvr>
                                        <p:cTn id="7" dur="2000"/>
                                        <p:tgtEl>
                                          <p:spTgt spid="37927"/>
                                        </p:tgtEl>
                                      </p:cBhvr>
                                    </p:animEffect>
                                  </p:childTnLst>
                                </p:cTn>
                              </p:par>
                            </p:childTnLst>
                          </p:cTn>
                        </p:par>
                        <p:par>
                          <p:cTn id="8" fill="hold">
                            <p:stCondLst>
                              <p:cond delay="2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3000"/>
                            </p:stCondLst>
                            <p:childTnLst>
                              <p:par>
                                <p:cTn id="14" presetID="26" presetClass="emph" presetSubtype="0" fill="hold" nodeType="afterEffect">
                                  <p:stCondLst>
                                    <p:cond delay="0"/>
                                  </p:stCondLst>
                                  <p:childTnLst>
                                    <p:animEffect transition="out" filter="fade">
                                      <p:cBhvr>
                                        <p:cTn id="15" dur="1000" tmFilter="0, 0; .2, .5; .8, .5; 1, 0"/>
                                        <p:tgtEl>
                                          <p:spTgt spid="2"/>
                                        </p:tgtEl>
                                      </p:cBhvr>
                                    </p:animEffect>
                                    <p:animScale>
                                      <p:cBhvr>
                                        <p:cTn id="16" dur="500" autoRev="1" fill="hold"/>
                                        <p:tgtEl>
                                          <p:spTgt spid="2"/>
                                        </p:tgtEl>
                                      </p:cBhvr>
                                      <p:by x="105000" y="105000"/>
                                    </p:animScale>
                                  </p:childTnLst>
                                </p:cTn>
                              </p:par>
                            </p:childTnLst>
                          </p:cTn>
                        </p:par>
                        <p:par>
                          <p:cTn id="17" fill="hold">
                            <p:stCondLst>
                              <p:cond delay="40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4500"/>
                            </p:stCondLst>
                            <p:childTnLst>
                              <p:par>
                                <p:cTn id="23" presetID="2" presetClass="entr" presetSubtype="4"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标题 1"/>
          <p:cNvSpPr>
            <a:spLocks noGrp="1"/>
          </p:cNvSpPr>
          <p:nvPr>
            <p:ph type="title"/>
          </p:nvPr>
        </p:nvSpPr>
        <p:spPr/>
        <p:txBody>
          <a:bodyPr/>
          <a:lstStyle/>
          <a:p>
            <a:endParaRPr lang="zh-CN" altLang="en-US" smtClean="0"/>
          </a:p>
        </p:txBody>
      </p:sp>
      <p:sp>
        <p:nvSpPr>
          <p:cNvPr id="133124" name="内容占位符 3"/>
          <p:cNvSpPr>
            <a:spLocks noGrp="1"/>
          </p:cNvSpPr>
          <p:nvPr>
            <p:ph sz="half" idx="2"/>
          </p:nvPr>
        </p:nvSpPr>
        <p:spPr>
          <a:xfrm>
            <a:off x="301627" y="4078294"/>
            <a:ext cx="8540750" cy="2020887"/>
          </a:xfrm>
        </p:spPr>
        <p:txBody>
          <a:bodyPr/>
          <a:lstStyle/>
          <a:p>
            <a:endParaRPr lang="zh-CN" altLang="en-US" smtClean="0"/>
          </a:p>
        </p:txBody>
      </p:sp>
      <p:grpSp>
        <p:nvGrpSpPr>
          <p:cNvPr id="2" name="组 37"/>
          <p:cNvGrpSpPr>
            <a:grpSpLocks/>
          </p:cNvGrpSpPr>
          <p:nvPr/>
        </p:nvGrpSpPr>
        <p:grpSpPr bwMode="auto">
          <a:xfrm>
            <a:off x="944563" y="2305059"/>
            <a:ext cx="7296150" cy="1273175"/>
            <a:chOff x="-243581" y="1399431"/>
            <a:chExt cx="7295643" cy="1271916"/>
          </a:xfrm>
        </p:grpSpPr>
        <p:sp>
          <p:nvSpPr>
            <p:cNvPr id="6" name="矩形 5"/>
            <p:cNvSpPr/>
            <p:nvPr/>
          </p:nvSpPr>
          <p:spPr>
            <a:xfrm>
              <a:off x="-711" y="1716617"/>
              <a:ext cx="7052773" cy="540803"/>
            </a:xfrm>
            <a:prstGeom prst="rect">
              <a:avLst/>
            </a:prstGeom>
            <a:solidFill>
              <a:schemeClr val="tx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defTabSz="914180" fontAlgn="base">
                <a:spcBef>
                  <a:spcPct val="0"/>
                </a:spcBef>
                <a:spcAft>
                  <a:spcPct val="0"/>
                </a:spcAft>
                <a:defRPr/>
              </a:pPr>
              <a:endParaRPr kumimoji="1" lang="zh-CN" altLang="en-US" sz="2000" dirty="0">
                <a:solidFill>
                  <a:srgbClr val="FFFFFF"/>
                </a:solidFill>
              </a:endParaRPr>
            </a:p>
          </p:txBody>
        </p:sp>
        <p:grpSp>
          <p:nvGrpSpPr>
            <p:cNvPr id="3" name="组 32"/>
            <p:cNvGrpSpPr>
              <a:grpSpLocks/>
            </p:cNvGrpSpPr>
            <p:nvPr/>
          </p:nvGrpSpPr>
          <p:grpSpPr bwMode="auto">
            <a:xfrm>
              <a:off x="-243581" y="1399431"/>
              <a:ext cx="1675698" cy="1271916"/>
              <a:chOff x="-243581" y="1399431"/>
              <a:chExt cx="1675698" cy="1271916"/>
            </a:xfrm>
          </p:grpSpPr>
          <p:pic>
            <p:nvPicPr>
              <p:cNvPr id="133147" name="图片 12" descr="图标.psd"/>
              <p:cNvPicPr>
                <a:picLocks noChangeAspect="1"/>
              </p:cNvPicPr>
              <p:nvPr/>
            </p:nvPicPr>
            <p:blipFill>
              <a:blip r:embed="rId2" cstate="print"/>
              <a:srcRect/>
              <a:stretch>
                <a:fillRect/>
              </a:stretch>
            </p:blipFill>
            <p:spPr bwMode="auto">
              <a:xfrm>
                <a:off x="-243581" y="1399431"/>
                <a:ext cx="1675698" cy="1271916"/>
              </a:xfrm>
              <a:prstGeom prst="rect">
                <a:avLst/>
              </a:prstGeom>
              <a:noFill/>
              <a:ln w="9525">
                <a:noFill/>
                <a:miter lim="800000"/>
                <a:headEnd/>
                <a:tailEnd/>
              </a:ln>
            </p:spPr>
          </p:pic>
          <p:sp>
            <p:nvSpPr>
              <p:cNvPr id="133148" name="文本框 13"/>
              <p:cNvSpPr txBox="1">
                <a:spLocks noChangeArrowheads="1"/>
              </p:cNvSpPr>
              <p:nvPr/>
            </p:nvSpPr>
            <p:spPr bwMode="auto">
              <a:xfrm>
                <a:off x="-72540" y="1659027"/>
                <a:ext cx="954041" cy="399714"/>
              </a:xfrm>
              <a:prstGeom prst="rect">
                <a:avLst/>
              </a:prstGeom>
              <a:noFill/>
              <a:ln w="9525">
                <a:noFill/>
                <a:miter lim="800000"/>
                <a:headEnd/>
                <a:tailEnd/>
              </a:ln>
            </p:spPr>
            <p:txBody>
              <a:bodyPr wrap="none">
                <a:spAutoFit/>
              </a:bodyPr>
              <a:lstStyle/>
              <a:p>
                <a:pPr defTabSz="914180" fontAlgn="base">
                  <a:spcBef>
                    <a:spcPct val="0"/>
                  </a:spcBef>
                  <a:spcAft>
                    <a:spcPct val="0"/>
                  </a:spcAft>
                </a:pPr>
                <a:r>
                  <a:rPr kumimoji="1" lang="zh-CN" altLang="en-US" sz="2000" dirty="0" smtClean="0">
                    <a:solidFill>
                      <a:srgbClr val="FFFFFF"/>
                    </a:solidFill>
                    <a:latin typeface="黑体" pitchFamily="49" charset="-122"/>
                    <a:ea typeface="黑体" pitchFamily="49" charset="-122"/>
                    <a:sym typeface="Calibri" pitchFamily="34" charset="0"/>
                  </a:rPr>
                  <a:t>（二）</a:t>
                </a:r>
                <a:endParaRPr kumimoji="1" lang="zh-CN" altLang="en-US" sz="2800" dirty="0" smtClean="0">
                  <a:solidFill>
                    <a:srgbClr val="FFFFFF"/>
                  </a:solidFill>
                  <a:latin typeface="黑体" pitchFamily="49" charset="-122"/>
                  <a:ea typeface="黑体" pitchFamily="49" charset="-122"/>
                  <a:sym typeface="Calibri" pitchFamily="34" charset="0"/>
                </a:endParaRPr>
              </a:p>
            </p:txBody>
          </p:sp>
        </p:grpSp>
      </p:grpSp>
      <p:grpSp>
        <p:nvGrpSpPr>
          <p:cNvPr id="4" name="组 36"/>
          <p:cNvGrpSpPr>
            <a:grpSpLocks/>
          </p:cNvGrpSpPr>
          <p:nvPr/>
        </p:nvGrpSpPr>
        <p:grpSpPr bwMode="auto">
          <a:xfrm>
            <a:off x="928693" y="1428755"/>
            <a:ext cx="7312025" cy="1271587"/>
            <a:chOff x="-259456" y="522109"/>
            <a:chExt cx="7311518" cy="1271916"/>
          </a:xfrm>
        </p:grpSpPr>
        <p:sp>
          <p:nvSpPr>
            <p:cNvPr id="21" name="矩形 20"/>
            <p:cNvSpPr/>
            <p:nvPr/>
          </p:nvSpPr>
          <p:spPr>
            <a:xfrm>
              <a:off x="-712" y="858746"/>
              <a:ext cx="7052774" cy="541478"/>
            </a:xfrm>
            <a:prstGeom prst="rect">
              <a:avLst/>
            </a:prstGeom>
            <a:solidFill>
              <a:schemeClr val="tx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anchor="ctr"/>
            <a:lstStyle/>
            <a:p>
              <a:pPr algn="ctr" defTabSz="914180" fontAlgn="base">
                <a:spcBef>
                  <a:spcPct val="0"/>
                </a:spcBef>
                <a:spcAft>
                  <a:spcPct val="0"/>
                </a:spcAft>
                <a:defRPr/>
              </a:pPr>
              <a:endParaRPr kumimoji="1" lang="zh-CN" altLang="en-US" sz="2000" dirty="0">
                <a:solidFill>
                  <a:srgbClr val="FFFFFF"/>
                </a:solidFill>
              </a:endParaRPr>
            </a:p>
          </p:txBody>
        </p:sp>
        <p:grpSp>
          <p:nvGrpSpPr>
            <p:cNvPr id="5" name="组 31"/>
            <p:cNvGrpSpPr>
              <a:grpSpLocks/>
            </p:cNvGrpSpPr>
            <p:nvPr/>
          </p:nvGrpSpPr>
          <p:grpSpPr bwMode="auto">
            <a:xfrm>
              <a:off x="-259456" y="522109"/>
              <a:ext cx="1675698" cy="1271916"/>
              <a:chOff x="-259456" y="522109"/>
              <a:chExt cx="1675698" cy="1271916"/>
            </a:xfrm>
          </p:grpSpPr>
          <p:pic>
            <p:nvPicPr>
              <p:cNvPr id="133139" name="图片 27" descr="图标.psd"/>
              <p:cNvPicPr>
                <a:picLocks noChangeAspect="1"/>
              </p:cNvPicPr>
              <p:nvPr/>
            </p:nvPicPr>
            <p:blipFill>
              <a:blip r:embed="rId2" cstate="print"/>
              <a:srcRect/>
              <a:stretch>
                <a:fillRect/>
              </a:stretch>
            </p:blipFill>
            <p:spPr bwMode="auto">
              <a:xfrm>
                <a:off x="-259456" y="522109"/>
                <a:ext cx="1675698" cy="1271916"/>
              </a:xfrm>
              <a:prstGeom prst="rect">
                <a:avLst/>
              </a:prstGeom>
              <a:noFill/>
              <a:ln w="9525">
                <a:noFill/>
                <a:miter lim="800000"/>
                <a:headEnd/>
                <a:tailEnd/>
              </a:ln>
            </p:spPr>
          </p:pic>
          <p:sp>
            <p:nvSpPr>
              <p:cNvPr id="133140" name="文本框 28"/>
              <p:cNvSpPr txBox="1">
                <a:spLocks noChangeArrowheads="1"/>
              </p:cNvSpPr>
              <p:nvPr/>
            </p:nvSpPr>
            <p:spPr bwMode="auto">
              <a:xfrm>
                <a:off x="-538" y="938290"/>
                <a:ext cx="954041" cy="400214"/>
              </a:xfrm>
              <a:prstGeom prst="rect">
                <a:avLst/>
              </a:prstGeom>
              <a:noFill/>
              <a:ln w="9525">
                <a:noFill/>
                <a:miter lim="800000"/>
                <a:headEnd/>
                <a:tailEnd/>
              </a:ln>
            </p:spPr>
            <p:txBody>
              <a:bodyPr wrap="none">
                <a:spAutoFit/>
              </a:bodyPr>
              <a:lstStyle/>
              <a:p>
                <a:pPr defTabSz="914180" fontAlgn="base">
                  <a:spcBef>
                    <a:spcPct val="0"/>
                  </a:spcBef>
                  <a:spcAft>
                    <a:spcPct val="0"/>
                  </a:spcAft>
                </a:pPr>
                <a:r>
                  <a:rPr kumimoji="1" lang="zh-CN" altLang="en-US" sz="2000" dirty="0" smtClean="0">
                    <a:solidFill>
                      <a:srgbClr val="FFFFFF"/>
                    </a:solidFill>
                    <a:latin typeface="黑体" pitchFamily="49" charset="-122"/>
                    <a:ea typeface="黑体" pitchFamily="49" charset="-122"/>
                    <a:sym typeface="Calibri" pitchFamily="34" charset="0"/>
                  </a:rPr>
                  <a:t>（一）</a:t>
                </a:r>
              </a:p>
            </p:txBody>
          </p:sp>
        </p:grpSp>
      </p:grpSp>
      <p:sp>
        <p:nvSpPr>
          <p:cNvPr id="25" name="文本框 29"/>
          <p:cNvSpPr txBox="1"/>
          <p:nvPr/>
        </p:nvSpPr>
        <p:spPr>
          <a:xfrm>
            <a:off x="2555782" y="1844824"/>
            <a:ext cx="3070027" cy="892532"/>
          </a:xfrm>
          <a:prstGeom prst="rect">
            <a:avLst/>
          </a:prstGeom>
          <a:noFill/>
        </p:spPr>
        <p:txBody>
          <a:bodyPr wrap="none" lIns="91418" tIns="45710" rIns="91418" bIns="45710">
            <a:spAutoFit/>
          </a:bodyPr>
          <a:lstStyle/>
          <a:p>
            <a:pPr defTabSz="914180" fontAlgn="base">
              <a:spcBef>
                <a:spcPct val="0"/>
              </a:spcBef>
              <a:spcAft>
                <a:spcPct val="0"/>
              </a:spcAft>
              <a:defRPr/>
            </a:pPr>
            <a:r>
              <a:rPr lang="zh-CN" altLang="en-US" sz="2800" b="1" dirty="0" smtClean="0">
                <a:solidFill>
                  <a:srgbClr val="FFFFFF"/>
                </a:solidFill>
                <a:latin typeface="黑体"/>
                <a:ea typeface="黑体"/>
                <a:cs typeface="黑体"/>
              </a:rPr>
              <a:t>大学及其教育目的</a:t>
            </a:r>
            <a:endParaRPr lang="zh-CN" altLang="zh-CN" sz="2800" b="1" dirty="0">
              <a:solidFill>
                <a:srgbClr val="FFFFFF"/>
              </a:solidFill>
              <a:latin typeface="黑体"/>
              <a:ea typeface="黑体"/>
              <a:cs typeface="黑体"/>
            </a:endParaRPr>
          </a:p>
          <a:p>
            <a:pPr defTabSz="914180" fontAlgn="base">
              <a:spcBef>
                <a:spcPct val="0"/>
              </a:spcBef>
              <a:spcAft>
                <a:spcPct val="0"/>
              </a:spcAft>
              <a:defRPr/>
            </a:pPr>
            <a:endParaRPr kumimoji="1" lang="zh-CN" altLang="en-US" sz="2400" b="1" dirty="0">
              <a:solidFill>
                <a:srgbClr val="FFFFFF">
                  <a:lumMod val="95000"/>
                </a:srgbClr>
              </a:solidFill>
              <a:latin typeface="黑体"/>
              <a:ea typeface="黑体"/>
              <a:cs typeface="黑体"/>
            </a:endParaRPr>
          </a:p>
        </p:txBody>
      </p:sp>
      <p:sp>
        <p:nvSpPr>
          <p:cNvPr id="26" name="文本框 30"/>
          <p:cNvSpPr txBox="1">
            <a:spLocks noChangeArrowheads="1"/>
          </p:cNvSpPr>
          <p:nvPr/>
        </p:nvSpPr>
        <p:spPr bwMode="auto">
          <a:xfrm>
            <a:off x="2123729" y="2636912"/>
            <a:ext cx="5961063" cy="523200"/>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pPr>
            <a:r>
              <a:rPr lang="zh-CN" altLang="en-US" sz="2800" b="1" dirty="0" smtClean="0">
                <a:solidFill>
                  <a:srgbClr val="FFFFFF"/>
                </a:solidFill>
                <a:latin typeface="黑体" pitchFamily="49" charset="-122"/>
                <a:ea typeface="黑体" pitchFamily="49" charset="-122"/>
                <a:sym typeface="Calibri" pitchFamily="34" charset="0"/>
              </a:rPr>
              <a:t>中国特色社会主义进入新时代</a:t>
            </a:r>
            <a:endParaRPr lang="zh-CN" altLang="zh-CN" sz="2800" b="1" dirty="0" smtClean="0">
              <a:solidFill>
                <a:srgbClr val="FFFFFF"/>
              </a:solidFill>
              <a:latin typeface="黑体" pitchFamily="49" charset="-122"/>
              <a:ea typeface="黑体" pitchFamily="49" charset="-122"/>
              <a:sym typeface="Calibri" pitchFamily="34" charset="0"/>
            </a:endParaRPr>
          </a:p>
        </p:txBody>
      </p:sp>
      <p:sp>
        <p:nvSpPr>
          <p:cNvPr id="29" name="Rectangle 2"/>
          <p:cNvSpPr txBox="1">
            <a:spLocks noChangeArrowheads="1"/>
          </p:cNvSpPr>
          <p:nvPr/>
        </p:nvSpPr>
        <p:spPr bwMode="auto">
          <a:xfrm>
            <a:off x="714375" y="285751"/>
            <a:ext cx="7772400" cy="935038"/>
          </a:xfrm>
          <a:prstGeom prst="rect">
            <a:avLst/>
          </a:prstGeom>
          <a:solidFill>
            <a:srgbClr val="FFCC99"/>
          </a:solidFill>
          <a:ln w="38100" cap="rnd">
            <a:solidFill>
              <a:srgbClr val="0000FF"/>
            </a:solidFill>
            <a:prstDash val="sysDot"/>
            <a:miter lim="800000"/>
            <a:headEnd/>
            <a:tailEnd/>
          </a:ln>
        </p:spPr>
        <p:txBody>
          <a:bodyPr lIns="91418" tIns="45710" rIns="91418" bIns="45710" anchor="ctr"/>
          <a:lstStyle/>
          <a:p>
            <a:pPr algn="ctr" defTabSz="914180" fontAlgn="base">
              <a:spcBef>
                <a:spcPct val="0"/>
              </a:spcBef>
              <a:spcAft>
                <a:spcPct val="0"/>
              </a:spcAft>
              <a:defRPr/>
            </a:pPr>
            <a:r>
              <a:rPr lang="zh-CN" altLang="en-US" sz="3200" kern="0" dirty="0" smtClean="0">
                <a:solidFill>
                  <a:srgbClr val="CC0099"/>
                </a:solidFill>
                <a:latin typeface="黑体" pitchFamily="49" charset="-122"/>
                <a:ea typeface="黑体" pitchFamily="49" charset="-122"/>
              </a:rPr>
              <a:t>一、我们处在中国特色社会主义新时代 </a:t>
            </a:r>
          </a:p>
        </p:txBody>
      </p:sp>
      <p:pic>
        <p:nvPicPr>
          <p:cNvPr id="95244" name="Picture 5" descr="大学新生1"/>
          <p:cNvPicPr>
            <a:picLocks noChangeAspect="1" noChangeArrowheads="1"/>
          </p:cNvPicPr>
          <p:nvPr/>
        </p:nvPicPr>
        <p:blipFill>
          <a:blip r:embed="rId3" cstate="print"/>
          <a:srcRect/>
          <a:stretch>
            <a:fillRect/>
          </a:stretch>
        </p:blipFill>
        <p:spPr bwMode="auto">
          <a:xfrm>
            <a:off x="323528" y="3356992"/>
            <a:ext cx="3851920" cy="25003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5245" name="Picture 3" descr="17"/>
          <p:cNvPicPr>
            <a:picLocks noChangeAspect="1" noChangeArrowheads="1"/>
          </p:cNvPicPr>
          <p:nvPr/>
        </p:nvPicPr>
        <p:blipFill>
          <a:blip r:embed="rId4" cstate="print"/>
          <a:srcRect/>
          <a:stretch>
            <a:fillRect/>
          </a:stretch>
        </p:blipFill>
        <p:spPr bwMode="auto">
          <a:xfrm>
            <a:off x="4283968" y="3284984"/>
            <a:ext cx="4093394" cy="28035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7" name="Group 8"/>
          <p:cNvGrpSpPr>
            <a:grpSpLocks/>
          </p:cNvGrpSpPr>
          <p:nvPr/>
        </p:nvGrpSpPr>
        <p:grpSpPr bwMode="auto">
          <a:xfrm>
            <a:off x="8028384" y="6237312"/>
            <a:ext cx="1115616" cy="369888"/>
            <a:chOff x="0" y="-2"/>
            <a:chExt cx="3696" cy="233"/>
          </a:xfrm>
        </p:grpSpPr>
        <p:pic>
          <p:nvPicPr>
            <p:cNvPr id="20" name="Picture 9" descr="运动边框"/>
            <p:cNvPicPr>
              <a:picLocks noChangeAspect="1" noChangeArrowheads="1"/>
            </p:cNvPicPr>
            <p:nvPr/>
          </p:nvPicPr>
          <p:blipFill>
            <a:blip r:embed="rId5" cstate="print"/>
            <a:srcRect/>
            <a:stretch>
              <a:fillRect/>
            </a:stretch>
          </p:blipFill>
          <p:spPr bwMode="auto">
            <a:xfrm>
              <a:off x="0" y="0"/>
              <a:ext cx="3696" cy="210"/>
            </a:xfrm>
            <a:prstGeom prst="rect">
              <a:avLst/>
            </a:prstGeom>
            <a:noFill/>
            <a:ln w="9525">
              <a:noFill/>
              <a:miter lim="800000"/>
              <a:headEnd/>
              <a:tailEnd/>
            </a:ln>
          </p:spPr>
        </p:pic>
        <p:sp>
          <p:nvSpPr>
            <p:cNvPr id="22" name="Text Box 10"/>
            <p:cNvSpPr txBox="1">
              <a:spLocks noChangeArrowheads="1"/>
            </p:cNvSpPr>
            <p:nvPr/>
          </p:nvSpPr>
          <p:spPr bwMode="auto">
            <a:xfrm>
              <a:off x="580" y="-2"/>
              <a:ext cx="2590" cy="233"/>
            </a:xfrm>
            <a:prstGeom prst="rect">
              <a:avLst/>
            </a:prstGeom>
            <a:noFill/>
            <a:ln w="9525">
              <a:noFill/>
              <a:miter lim="800000"/>
              <a:headEnd/>
              <a:tailEnd/>
            </a:ln>
          </p:spPr>
          <p:txBody>
            <a:bodyPr wrap="square">
              <a:spAutoFit/>
            </a:bodyPr>
            <a:lstStyle/>
            <a:p>
              <a:pPr algn="ctr" defTabSz="914180" eaLnBrk="0" fontAlgn="base" hangingPunct="0">
                <a:spcBef>
                  <a:spcPct val="50000"/>
                </a:spcBef>
                <a:spcAft>
                  <a:spcPct val="0"/>
                </a:spcAft>
              </a:pPr>
              <a:r>
                <a:rPr lang="zh-CN" altLang="en-US" b="1" dirty="0" smtClean="0">
                  <a:solidFill>
                    <a:srgbClr val="FFFFFF"/>
                  </a:solidFill>
                </a:rPr>
                <a:t>绪论</a:t>
              </a:r>
            </a:p>
          </p:txBody>
        </p:sp>
      </p:grpSp>
      <p:sp>
        <p:nvSpPr>
          <p:cNvPr id="4098" name="AutoShape 2" descr="data:image/jpeg;base64,/9j/4AAQSkZJRgABAQAAAQABAAD/2wBDAAgGBgcGBQgHBwcJCQgKDBQNDAsLDBkSEw8UHRofHh0aHBwgJC4nICIsIxwcKDcpLDAxNDQ0Hyc5PTgyPC4zNDL/2wBDAQkJCQwLDBgNDRgyIRwhMjIyMjIyMjIyMjIyMjIyMjIyMjIyMjIyMjIyMjIyMjIyMjIyMjIyMjIyMjIyMjIyMjL/wAARCAEsAok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OGKEW0R+zqxKDog9Kd5cP/PoP++BUlt/x7Rf7g/lUjOFGSQB60AV9kP/AD6D/vgUeXD/AM+g/wC+BT5LiKEKZJFQMdoLHqal3DHWgSaehX8uH/n0H/fAo8uH/n0H/fAqxuHrRuHrQMr+XD/z6D/vgUeXD/z6D/vgVZBoyKAK2yH/AJ9B/wB8Cjy4f+fQf98CrG4EdaaHyaAIfLh/59B/3wKPLh/59B/3wKsA+tOzQBV8uH/n0H/fAo2Q/wDPoP8AvgVZJ5rG1+41a3t4m0m3WaUyAOG7L61UIOclFGdWoqcHNq9uxobIf+fQf98Cjy4f+fQf98CnLKRsVwd5HOAcA/Wpgwx1FSWpJlfy4f8An0H/AHwKPLh/59B/3wKsk0UDK3lw/wDPoP8AvgUeXD/z6D/vgVZ70tAFXy4f+fQf98Cjy4f+fQf98CrJooAreXD/AM+g/wC+BR5cP/PoP++BVnNFAFby4f8An0H/AHwKPLh/59B/3wKs0ZFAFby4f+fQf98Cjy4f+fQf98CrOaM0AVvLh/59B/3wKPLh/wCfQf8AfAqzQKAK3lw/8+g/74FHlw/8+g/74FWu1IKAK3lw/wDPoP8AvgUeXD/z6D/vgVapAc0AVvLh/wCfQf8AfAo8uH/n0H/fAq1SCgCt5cP/AD6D/vgUeXD/AM+g/wC+BVqkoAreXD/z6D/vgUeXD/z6D/vgVapO9AFby4f+fQf98Cjy4f8An0H/AHwKtUlAFby4f+fQf98Cjy4f+fQf98CrVJQBW8uH/n0H/fAo8uH/AJ9B/wB8CrPNJk0AV/Lh/wCfQf8AfAo8uH/n0H/fAqyDxSE4IoAr+XD/AM+g/wC+BR5cP/PoP++BVnIo70AVvLh/59B/3wKPLh/59B/3wKtUnagCt5cP/PoP++BR5cP/AD6D/vgVZooAreXD/wA+g/74FHlw/wDPoP8AvgVapKAK3lw/8+g/74FHlw/8+g/74FWqQ0AVvLh/59B/3wKPLh/59B/3wKsjmlNAFXy4f+fQf98Cjy4f+fQf98CrIooAreXD/wA+g/74FHlw/wDPoP8AvgVZpaAKvlw/8+g/74FHlw/8+g/74FWQaWgCr5cP/PoP++BR5cP/AD6D/vgVZooAreXD/wA+g/74FHlw/wDPoP8AvgVZpaAKvlw/8+g/74FHlw/8+g/74FWe9LQBV8uH/n0H/fAo8uH/AJ9B/wB8CrPfFLQBV8uH/n0H/fAo8uH/AJ9B/wB8CrJ60tAFXy4f+fQf98Cjy4f+fQf98CrJ60ZFAFcJEHBFsAfXYOKsU0sM4yKUNxQA6uYrpgcmuZoA6G2/49Yv9wfyrG8XiRvCmo+Vu3iLPBweK2bb/j1i/wBwfyonhSeB4pFDI6lWB7g1dOXJNS7MzrQ9pTlDumeIWnilrWzigEM7opBYNOdr46cY4robf4oT+RKk9kok2HymQnhu2fauW8VaOfDWoTJM4+zAF0kz/D71yn/CR6N/0EIv1/wr6qdHB1Yqcra67nx9OeKpScaaemjsj0u3+Il3cwm21GFfLccyw/Kye4FT2vxClsoMkyXjk4xKAu0DvkDmvLx4k0Yf8xCL9f8ACnf8JLo3/QQi/X/CoeHwL0ureo/a45SUkpXXk/6Z7Tb/ABDSeJZDZFBjLDzOgzXTHV7eXTzdQyRvhQ23eAa+cR4m0bH/ACEYuevWpE8U6SowuqRgd/mNclXAYSXwTS+f/BOmlmGPhfni5X8tvwPoHTdZS8OHheEuSRuIOf8ACtEtIsoPnJs/ulef514TpXjTylAs9Wt3Gc7WZT/OurtfH1ySDd2kNxjlWHBz+Fc9TLJN81KzRrRzVwjy4i6f3fl/kemPexRSmNjhtu78KrQ61b3UYNtLG5bO0FsZwcfzrx281e7vLtpTcygZO0Fvuqe1QwzSxSIyuwKncOffNaxyj3dZamU8+nzaR0Pc0ecjLxoD2w2abIJy6lGXbn5gR0HfFY+j+IINVmIiYkJEuVI5Dd620ZQWwp9c4615E4SpytJanvUasK8LwldFO8mvWCrYeVvD4fzM4xU0CXO5GuPJLDrsBq1kbc00qzIQGAPY4qebS1jT2Xvczbfl0JM9KXPtSKCAM8mn1B0DSeelGfal70tADSaXNFLQA3NLn2oNLmgCGeZIY2kkIVR1Jrz/AFDx5dW1y7KYEgB2gyd/xrqvE0hTTSFOMnmvnj4n3BTTbS2DcyTFzj0A/wDr16OGhTjRlWmr2PnMyxNepjYYSlJxvu0ewW3xBmcZNvBIPVHrSi8d25/1tpIv0Oa+Q457iI/u7iVcf3XIrQg8Q6zbH93qE4+rZrL6zhZfFTt6M0+rZjD4K6fqj66i8Z6VJwWkT/eWrsXiLS5QNt3GPqcV8lweOtfhxm5WQDs6A1pwfErUkI860gkHfGRRfBS6tB7XNodIy/A+rY7+1lHyXETfRhU6upGVYH6Gvl63+J8Q/wBdp8i/9c5K2LT4o6dkAz3kB9xkfoafsMPL4av3h/amOh/Ew7foz6LzSA14lZ/E60bHl66F9pSR/Ot60+IMkoBj1GznHs6n+tP6i38Ek/mH9v04/wAWlKPyPUM0ZrhovG9xgb7eNx6q2KuxeNYD/rbWRf8AdINRLA110NoZ/gJbzt6pnWZpM81gR+L9MfG5pE+q1di8QaXIeLyME/3jj+dZSw9WO8WdlPMcJU+GovvRp5ozUEd9ay/cuIm+jipd4PQismmtzrjOMleLuOzRnmkzS5GaRQZozS5pDzQAZozQTxSUAB5FN5zTu9GBSAAaM80vakzQAuaM0ZopgGaM0tIaADNGaKM0AGaM0Zo4oABRmgEUE0AJnAzTBKrA45x7U/PFMI25Kjg9aQDlkB/+vS5qJB8vrTs+9AD80Zpof1H5U4OO1MAB5pc+1IGGaN47mgAB5NLmm71HcfnTTPGOsij6miwnJLqPzzS5qA3UAP8Ar4/++xTW1GyT715bj6yr/jVcr7EupBbtFjPNGfY1QfW9KTltStFHvMv+NQv4p0BBltasB/28p/jRyS7C9tT/AJl95qk89KN3tWBL458Kwn954g05f+3lf8aoXnxM8HWsDy/8JBYyEDhY5gxNNQl2E61NK/MjrGkCjcxwB3NcR4k+INrp2+204LcXIyC38K/41554l+K9tqzPFFqEcFr/AHIySzfUivNdT8b8lLCL/trJ/QV6dHC4eivaYmSfktTy62KxOIfs8PFpd3oeiXPjLU7ed7+41FkfkbmbAA9AK9Q8DeMLHxJpUPkynzVXbiVss5HU18f3d/c30he4meRvc16r4cE9lp2nC3ZkmEa7SDggnn+tdC5MxcoRjyqK0Zzypyy5RqOXM29V/XyPpxTzXN1f0H+0/sMY1MReaAMMjEk/X3qhXhzjyycb3PdpVPaQUrWv3Oht+LWH/cX+VPJyD1plt/x6xf7g/lUjVJoeGfGW7Atr/B7BBXzvmva/jFeeZaz8/wCsnP8AP/61eJ13473XCHaKPIyZ81OpU/mk2LmloAzTgK8+56zY3FLg07FLilcnmGDPbirMF/eWxzBdTRkf3XIqHbTttNTa2YpWlujat/GGt24H+mGQDtIM1rW3xEvkx59pDJ7qStceFpQvPSuiGOrw2mzjqYHC1Pipr8vyPT9K+KcFlLvEU1u5GCVAYV3OlfGixYIkk8PJ53JsJ/pXzz5eRkCk247Vbx8p/wASKl8v8jnjllKGtGUo+j/zPrfTviNoV8NrTIqt0VSCB+VdFFrOnXbRyQ6iiqOq5HzfXNfFClkOUYqfY4q9bazqlqR5N9OuP9skVn7Wi9XFr0/4JoqWJgrKal6pp/en+h9r/wBq2H/P3D/32KX+1bH/AJ+4f++xXyHaeNdfRMNcK49XQE08+Ptd7SQ/9+xTTwv8z+5f5kPEY9OyhH73/kfXP9qWGf8Aj7h/76FL/alj/wA/cP8A30K+SF8e69j78P8A37FJ/wAJ5r/Xzov+/Yovhf5n9y/zF9ZzD+SP3v8AyPrj+07LtdRf99Cj+07L/n6h/wC+hXySPHmv/wDPaL/v2KD478Qdp4h/2zFLmwv8z+5f5h9Zx/8AJH73/kfWU2r2ESbmuo8D0bNYOo+OdPsYXkGWVBkux2ivmweOvEJ/5eIv+/QrO1TW9T1kgXlwWUdEUYX8qftcLFXV2/uMp1MxqSSvGC7q7f4ns2pfFXTNV/dtfRxxg9Ap/nXlvjrU7bVtUt/skokiiixkepNc4Iec4qdIOgxWVXHOVL2SSS8jOGChTxH1lzcpeZUEHtR5PPStEQYpRBz0rh5zr9sZ/ke1L5PPStPyPl4FNEJBpc5PtjP8g9cUnkdzWmIuOlBh9qOcPbmX5GaQQc8dfatT7OTThb+1HOx/WChFPeW5/dXU8fukhH9a0IfEmu2/3NSnIHZju/nSG33EgCkNsAORWkcROOzZlKVKfxxT9UjSh8eeIIcbpIZR/tRj+laUPxLvkwJrCFx32sRXM/Zj6Uv2XjOK3jmGIjtI5p4LBT3pr8vyO2g+JdqcedYTR+6MDWta/EvS8jF3dwH3BxXmLWpz7VG1rjgLmt45rW+1Z/I53lGDbvG8fR/5nt9n8SLd8eXrg+jn/Gty28dzuAVvLWUfUV84m1yemPwpPKZPukr7g1azGEvjppjWXVI/wsRJfO59RQ+NLj+O3iceqtirkfjOE/6y2dfcHNfLEd5qEGDFeTrj0c1dh8U6/b/cv5SB/e5qvrWElvBr0Zap5pD4K6fqv+HPqeDxTp0xwztH/vCteC5huYxJDIrr6ivk+H4g69EcOYJR7x4/lXo3gvx8L/CxyeReqPnhJ4b3HrVKnh62lKVn5mizHH4Rc+LgpQ6uO6+R7hkUd6xNL8Q218BHIRFN/dY8H6Vs7gRwRXLUpypu0lY93D4qjiYc9KV0KTxWNqPiK106fynV2YdcCm6t4jsNOikDSB2UEsFOAv1Pavn/AMZfEia/vZodJGxCSGnJyT/u1tTpwguett08zzcbjqs5exwTTl1e6S8+n6nuD+OrGM4aMj6sBUDfETTl6hR9ZFr5VeW5mcvLPI7HkksaaY3Y/eb8TUPEYdbU/wASOXHda/8A5Kj6kk+Jump/FCPrMKrP8WNKT70luP8AtsK+YzbE9jSG2OOmaX1ql0p/iwVPEvfEP/wGJ9JyfGLSV/5a23/fzNVX+Nelrn97B+BJr52+zdsU0wY7UvrUOlNfj/mV7Gq968v/ACX/ACPoGT456anRoz9EY1Vk+PNmPu8/SI14SIAcjaRTPs+e1L62v5F/XzKVB9a0/vX+R7dJ8fYxnZEx+kf/ANeqsnx+l/gt3/74FeMmDHammEUfW3/KvuLWGj1qS/8AAmeuv8fb/PyWz/koqrJ8etZP3Lcj6kf4V5V5NBio+ty7L7kV9Vp9ZS/8Cl/melS/HTxA/SMD/gf/ANaqknxs8UPwGUfUmvPzF7UCDNH1ufl9y/yK+q0Ot/vf+Z20vxi8WSdLkL9Caqv8V/FzHI1Ag+2f8a5Mw4pnlGj61U7lLDYf+U6aT4m+LpODq8v4VUk8f+KX+9rFx+BxWEYqDHx0o+s1P5mWsPh/5F9xqP4x8Rv11m8/7+Gq0niPW5fv6teH/ts1USmKTyzjOKXt5v7T+80VGitor7kTtq+pv97ULo/WZv8AGoXu7p/v3MzH3cmm7MUbKTqSe7NFGC2SGmWQ9ZHP1JppJPc07bSYpcxSfYZ3pSaXFGKLlXG5pCacRTcU7juSwRebPHGByzAfnXstrCd0cSHBUAA+mBXlPh+D7Rr1khGR5gY/Qc17r4X0yXUtRIhcLIo+VmXIzXv5Q1To1KjPnM8k3OFNb/5s9F8DaxNfabHDdz+ZMM7TtIO0cc1ZqzoFtPboPtMMcM5zuRSOfcY6A1Wrx8TKMqrcT18ApqglU3Ohtv8Aj1i/3B/KkuJBHbyP/dUn8hS23/HrF/uD+VUtdl8rRbpuhKFfz4rKEeaSj3N68/Z0pT7Js+Zvitclo4I8/ekz+n/168uFd98UJ/M1K2TPTcf1ArggK68xd8Q/K35HnZNHlwUPO/5igU8CgCpkTPfFee2ek2MApQvpUuwA9zTlGDjFQ5GfMMCDHSlKD0qRRlqeqAHH4VLZDkQhOM09Yy/8P41aWHK4xzT44s8YxUuZm6pXKDsKZ5Q71d8sBqQxjHAzU8xPtCl5VPji+YAirJj54FPVcEYHNNyB1BGQDoMDtSeTk5AqzHCTg9amEQzjris+axg6ligsPqOaekHNXhFz6ipY4cngZFHMyHWKAtQe1H2UjtxWmsPH9KsxwYXGAc1Lm0ZSxDRiC2HanCD2rWNqM8cU0W+0mjnuL6xcoLD6CpkhIq4IRjpThCCcUXuZutcrCL2pywjI45q2I8rgdacIhjB5NJsj2hWEXGDS+Tjjb1q4YhgZoCdc1JHtCqLfC4xSfZzz71eWMHPYdqVUyeKBOo+hRFv69KcYMAcVoiMfxAYpVhBB7jtSuJ1TNMHIwMU02/NaXlYo8nJ6Zp3Hzmetvg9zS+QM9K0TEMdMUjRYH9aLh7QzjBxjFRm3zmtHy8nnNK0XoPrTvYftGmZLW+B/KojagHpWuYRnBGfameR8pHPFPmZaq2Mo22P4etMa3yeB2rXEQHBpphz0/SnzFKszEa16nFIiSW8iywlkkU5VhwQa2jbgjpgVE1v696pTfQtV76M37D4iT29skd5aNLKv/LRGxn8K1IPit5IIW1uhkcgSVw7W2AKjFtk9hXasxr2s2cawGE5ueMbPybRu6944u9YtJLWK38lJeHYtliPSuTW1zgYrSFvz0zUqQcDHaueriKlV3m7nTRVPDw5KSsjNW27YqRbQ46VpLDntUnldiucd6x5mDxDMs2uDnGKa1vjpnmtgw8Y60eQD2p3J+sGMLZgelJ9lx2/GtnyM+1NaBeASMj0ouNYgx/s2Og5pDbVreQGfgfjTmt1GKLlfWDEa1xkYqJrYVu/Zc8jmq8tqOPTuKFI0hiLsxfIFHkCr8tuV5HSosY4quY3VS+xX8kelN8irY+lPjh3DkYpN2B1GigYMg0ww4wccVptCMZ4FRtDkEUuYaqmY8IznFRmPrWi8PoaZ5AwSeT6VamaxqmaYie1HkkdelaHl56YH1prQk0+cv2pmtH7UzZWg0OT2+lRNEM9RxVqRqqhT2cdKZtq26DtUbIBVKRoplYrTe9TEc00irTLTIjTSKkNMIpotHR+CYPN18ORxHGzf0r6J+HEUazyOT8xyQPb/ACa8J+H0GZLycjoqoK+kPAdnJDpnmsFVSOD/ABHvzXuRfs8uf95nzuIvVzWMV0t+CudVAI5pVnMRSQZUbhg4rErUgTbqTZhVePlfzclh9Ky68eSsz36Mrr+v+AdDbf8AHrF/uD+VYviyby9FIz95wP61tW//AB6xf7g/lXLeOJSLCOMejN+lb4SPNXijizefJgqj8rffofL/AMQZvM15E7pEP1JNcoorf8Zy+b4ougDnZtX8gKw0GelTjZXrzfmaYGPLhaa8kOValQZpgHNSqK42bSZIAD1pMfNmgDPFSKoORWZlewBD175qwkJADEd6jC8D2qwmSuMnFRJmU5PoHOOMg0oLHGScelPAGOBQoOfQVBlcNtOx2xSYPapVQ+5oIbGhM1IsOKljj556VKIyelS2ZOfQjWMr2GKvaNb2Gpah9kn1GK14zufofapLzwt4hOnG6j0yb7MBu3DG4j129cViafoGq6rcCKz064kcnGfLICn3J4FdtHCKS5pMcYwnBtzt92ho6rNZ2movb2En2qFOPNPG498U62k82PcYpI0JxuK/Ln0zXreheBLPRtCUPZW13qRjJZpRld3p9Ky73QrS2tHfxRr0dq0gG2ztcbEGem3BJ/Ks50LHL7anL3Utuvf5HCwxJzkZX29auJENg+Xj1q5q7aObwNorM9qAFZtpC7vxqBXIBXqK45Rs7M5anNfUrND8xyPpTdmMdM1YcZoCKcfWpJTK/lA59aTb0wORVsoBRsxxTTHzFXyxjkEGlMfHPFWGHHAH0qPBBx2plRkRMg6dcU8KM570/bnp+NKFPqKB3BFBXB4pyIMYwfwp6JzUqoSO30pE3sxirwNopGXvnFS7doPrSYzx1xzzUk31IhHz1z9alVSAMDinBCvHenBM4OcetAmyAgEkn8qjYcZA61ZdQue9Mxz0poaK+3nn8KTaWAHvU4U4yaRYzvI6DrVXNLkWzLccU5oeckZFWljGMU0pxj9aVyeYqGP58gZx2pqpljgVZAyQQacqYbk7femO5AYvl5WmSRKduQPb2rUEUJUfvs59qjaKDdy7H0wKQXMv7MDQLb2rU8uAdAxprCIDBibA96Yc5mfZxzxik8oEEdBWkxjxxCPzqMuuOIlz9KaDmKQTHFO2cjOcVaMvIyqg/wC7ThI7AgYA7cVRMmR2cAN0gddyk9MUySIxs3yHaDVuCRxOhycbhSXgkE0oJJG48ZpojmM4gn6Uwx9yOM1YZGU4/SkCHNMfMRxxqG70pQZ5GalRWZjtFPaPBP09KLCctSAAlcYxVV4sSlsZq6fu4AOe5pNuMEDJPrQVGdjPlt2cEgcdqpi29FrZJG3B/wD1VGyc8DtSNoVmjJFqvcHNSooAAxirZHrjPpUDfL2z9aLGvO5ETRg9uajKZQ8YqUsTxjFJjCsKRabRUdR60xlHp9TVkqChOM4NQuM5570G0ZFdguelROvoTVnbkkgdqiZeT61SNosptw/HFMxk1O6/NTGQg+9aJm6ZARg4xxUUg54qwwx1NRFevFUmaRZXYe1RkVYKjvwajYVaZspEBFMNSMKjNWjVHpPw/tcaS0hGPNm6/SvpLRo4odHhh3Elk34Xg46V4n8N9Ojew0yOU7EPzyN6ZNe5w+RCAiOjC3j8uQ4ywGOK9nFvlw9On5XPnsJ+8xtWs7W2/r5Iu28UG9ZEjAfaBkj5gPTNYdbdvIzSKAqshXPmKeD7ViV5T3PoaVuXQ6G3/wCPWL/cH8q5rxnB5ulOw6qAf1wf510ttzaxf7g/lWdr0Am0yZcZJRh+mf6Vthp8lWMvM5Mzp+0ws4+R8ceMITB4pvQc/MwYfiBWOtdh8SbXydeimxxLFj8Qa5BKWMjy15LzFgKntMJTl5L8NCRR61MM4qNaniX5hnp61wyZrJgo+ap0Hek2/MSOnrUijnBrNsxlK4vTtTlBpQuR61IqEHP6VJk2NVdxxzUyrg9KFX8qlSPPek2ZSkIseT7VYjgcj5UY/hT7eDzLhIxj5mAJr1CzSzhtY1RoiqqADxXRhsK699bJHmY7HfV0tL3PNFsp2+7BL+CmnzWd3HbmRoXQAgbiuBXrkFnLPkQQs5H91a0NS8IrqPh2WMrIt2ULKhIHzDtXU8HCi1Jyvboc2Ex9bETVqenc8cHxA8SQ26wjUCPLAC5jBbiu10H4sWLaaRrKOl3GOsS5WT39jXmk+l3FvPJHPE3BJDMCrHn0NZ09kkwOWZQOeuDXoexTjdI9yWFoT0at5o7TWvi3qN3O8dnMtnAeB5a7nx7muMn10T3JmlleWVjkyOSSar7LSzXDxlifQZNVbn7K7o0abQOSOma5ZU4005OzfY6aWGox+GOh6v4ajtLnw7eWFyWF9cp9rhAXoq9Pz5rJhmEsZOfmGRisqPx2kWqafeW9ph7W0WAqOQ5Axmuj0a207xRp0MemXCQ67FGZJVZSElGeh9/cVx1aLrJzWh5eIoSh781Zfl6lXPAA59aeoBwB1NIyS29xLbXEZhuYzh426g/1HvQM55rz5QcdGcMo2dmPzubB4pr5Y9ePWn4Cx5JOT/KkVRikJdxMcfKaTYT9M044HQ4p6j1oGtBuzZ0Boxjr1qYglc5qQW0ixJM0bCNyVVyOGI6gUDuRgYHFO29eMD1qTynP8LH6KakFncMDi3l9vkNNxb2REpJLVkBHVcU1UOKl2MJfKKkSZxg8Yq5/Z8kblZJ7ZCOCGmXIP0HNSoSfQOZIohCMYzTsDGMnNWxbQgHN/bD6En+lNMVqoOb0HH92Jv60/ZyIcykQM4ximYYGru2zz/rp29xEP6mnBbDsLtvXlRRyPuvvLU0USh69qcqc5zVySOA25mhSRVEgQ72znP4UsMUAt7qeYO3kqpCqcZywH9aHB3sCncs6Fo763fSWscqxusZcZH3sdqyXUozhsqykqVI6EVtaPqkWlalFdQ2chZep8wng9eg5q3r2mzy628lrp5kjul+0BgCwUng57Dsa3hQ56fMt0VOUVFW3/Q5dVPcU9R6it2DTNSO8LZWyhG2tJKVVQfqTipgILUE3esaejY5SzhEz/oMCs3Ra3KhFzXMjnSBzyaAg25zW5dXVpcaTdi2N07RhG824CLxnBwB0qnbgwafdzKkZkQx4Zl3YBYg8H8Kl09bXCcbNK5Tt4JJ5BFCjSM3QKM1EImMgTZ827bj3zXdeFk26Tf6pcKirGDtIQDgDJ6Vxlpe3RaF3mb5m3EfU5rWVGEYRk3uYvnV3bQ1ZfCd5b6VdX1wAPKQMipyWOelYaWFy5yIZc9fumvQvGN1LB4SlWKUpvZBxweTXnm9yMNJJ+LGt8XRp0pKKJpz5oXvqS/2bdH5TAQPUkConhaKRonUB0OGHoaUKAMknHXk1c1OP/iaXO3oxR/zUGudJON0Du9ymAEdQOuRT75MXD8fe5zSgYIyM+lSXaEzKeRlRREhbFIrhccU0R8+1WvJGQ3FM289s0w5uxAi7GPFSkDHQ4PHFO6nBHPtTvL+YjPH8qAuQNEuTtyfrVaX5MgjHar+0Zx+tVZ4HYFgAaCoS11KhOF5ofnB9aCrZCkgZpWHbqPWkblcoxzgYqs6srDJqy5x3NV2BJ55xTN4NkYJYkEflT3HyjFNORzmkRz/FRY180MdRg9j6VBgdMfWp3IzzxUWwFsqfzpI0iyIDJbHGO1Rn7h7+9ToBvNQcjOPxoNUyEqMZxz6VEUJx9asFc+tMZfmFM2jIrON3NQkVbZQOnr0qF0xVJm0ZFYrUTjirLDHaoHFaI2iyqwqWyspb+8itoVzJIwAprivRvAnh/wCy2v8AadymJZh+6UjlV9fxrtweHdeoo9OpnjcZHC0XUe/T1PS/BeivDYqzwtLZwII5AvXp1HrjrXfrIkVskyy75Cm37Wi7uAeAw9am8PQ20GhWwtvmjKbifU96nm0mFpDLBJJbStyTGcA/UdK68RiFOo09EtF/wTjwmBlToqcNZS1fz7f16MZpbKZ2BNqz9QYgQx9ciqFa1na3EE5aW4WVSP8AnkFP5ismuKo05aHq4WMo07SVv69WdDbf8esX+4P5VHdqHt2B6VJb/wDHpF/uL/KmzDMTLjIKmpW5pVV4NHzB8WbHyxBLjmKVkP4//qrzFK9w+LFqtzpV5Ki/dcSgenr/ADrxBBxXVmK/eqXdI8bJJp4Xkv8AC2idBVhBxUMYJPFWFXivKkd82SxZGacoBOcUiDBGKkUdTUMwbHDA+pqUDApqjPJFTKN2almMmCjvUyDPBpETB6VKiZPPU8DHrSZjJnS+F/Dd/q/m3NrBvSI7Sc45NaktrJaXJguEMbqfmUjpXongHTptL8PR2s9uYpPvsx/iJ5q14n8Orq9qZbdFF7Hyp6bh6GvXwlT2SUJHn16LrR9pBnOW15HDtEFztHAwr4zXUW3iFG2pNGVUD7wOa8zntJ7ScxTxPFIOzDBFWI7+7TA83P1r0pUYVFqeJSlXwz/dS+TNr4g2Nvrmmrf6eVmuLU/Oqfe298ivCdWle3b93uw3p2r37w/rlmltcW15shlkyRKqfe4718/a7Z3Eepywl2IV252nB56iuZuVODg/kfV5ZWVb4mu9jEkeaQ5kc49zUSgscA8V1OkeANd10I2n26OjfxSTKv6ZzWpP8LPEthfR281k04cgLJbAsn4nHH41xya6nrvE0Y6cyKXg7wTfeKZHNsyxW8ZAkmbnB9B716tovhfw98PJjf3uqM9wybAH4OD1wo61yeo6LceABHb6d4hf7VMoae3iGAnHUnP5ViWZS91+KTW7yQ2YUvK4+Z2wOF56Z6Zrs5YJe89Ox5ddzxEn7/udjrvG+pWWo6np19p4JjmiI8zaRuwaoRqoHPNR3FzNrupLdGFbezgXy7WAdEQdPxq2EGMV4mKqRnUvE8uu4pqK6EbDNN2kH+lTOoC5BNRAbu/PvXMZR1RatTHHYXM7QJLIjoAHzgA9elC3xBytraj0Pl9PzNJAv/EvvAMYCqxH0NQbQemBVPRItTvoXoru8nuEjjMW9iAoWFO/4V1PjLztJs9Cs47grLtcybQBngc/nWb4L017zX4ncYhg/eMSO/arvja21DVPFR+z2VzLBbQCNWWNiCSckjj6V0wU1RlLuXCMeSUmc4s7yRTvNeTCRFzGoY/OfSqgZmYM7Nnvlia0x4f1jg/2dcqO5ZCP50Dw/qZBzaMPckVlyVZL4X+Jg5U4btIqXK41i6YgffDZ+oBqWdP+JhcA5IMhJA6460moKyanMrDDbUzn124/pS3UjpfzhWxvVRx6FRmiro537/5mcW3y27f5ELEbmIGFycAnPHao25HeplgkPEcTt9FJpVsrlzgW8xx6Iaw5ZPZGqcY7sgX5yBinsgRmQ43IcHBzzVpdI1EnIsbk4/6ZmpF0XVG+VNOuSW7CM1Xsp2+Fj5k3uRKd2lzqRwroc1Lp99LYW2pSQECQ22VJUNghh60RwywWOpQzxsjLGrbWGCCGp+jLCbi4M8fmxfZZSybsbsLnr26VUJNTiPkenL1NvSdZvtQ0C9tfPK3iqSkigK3r2rHa6mTwhdzXM80txfOkCb5CcYPOP1/KiDV0iBNlpFvCzLgNud2x+ddD4gsb20sdJ+wRAq3zSIIx8uR79BmvRpTjUhv7yT2vr5mc1Ug7ppx08reRSvDEfhkIdq7kkDZI54auYjgkZTsiY4GflXNdzmVvB1/eTtAk8Skqg2kZHtWPo2p6heRahvuCWNqdmFC7T2PHeorUITnCN3e3YFUn7PmqWS6ehQt7G7i0zUJJbaVUMH3ipAyCKrQgHS9QXr+5VsfRxTrS6mubeQTXEsnmQNkM5IJxn+lO06L7QssQ/wCWsOD+YP8ASuOMU3FLrcqpVUduh113bR2Pw/W0e6itzcIF3tnHzHP8q5KGy0lHj8zVuQRkJCTW345uDPLpenxKSI1MhAGenArBi0LVZ8GOxmJ68rj+ddGI0moKN7epUpRaSTO68Xx6cfDSPePKkBePDRLlie3FcF5miKTtgvnA9WUZruPFVhPqHhS3s4dv2hGjdgzAAY681xy+H7hQfMurOM/7U1dGIhUck4wvoZVZ0lbWzM+9ltpPL+yWrQgH5t77iak1By96GA4NvCT+C4/pU15YQ2lu0j6jaOwx+7jfcxqvdKfMt3P8Vqv44JFckoSSfOrGSmnbl2IC+QABj1q5cqTEjdxxVYRjn3q1OM2w554PFZxK6aFPkkYpBG3LgZ56U/aQeD3pwYhsDAqiCEqQOQaXB6561JvJGAMmmEc4OTmgAKrzzmljUEgY4p7KuOnNNUnBA45oAinWJVPygt2JrJJZSQAea29w8meMqrM4AUnsc1mXEWxsY+bvSaNqTS0KhGc7ulRBFztP6VYIODkH24phTHbrSOlMqzoAcDkVEVCgDBq0ykD6UhIbtS1NVLQqmMFgaY0WBxVwrmoWxgigtTKbZHFMK5GM4qyyjFQso/GmbxkV8YHFNI4x3qRk596Y4PSg1TIzj07VCwyeKmbjA7VEx4oNYkDKTzzUMicVeAwmcewFQSgYB6VSeptGRTjZI543kTeqsCVPcV7dpdxDqdlBPaAGJ0yoH8Pt+FeIOOTXVeA9fk0/URp8jt5M7YQj+Fv/AK9ezlmJVKpyvaRwZxg3iKHtI7x/LqfRXw/up5Lee3ZgYYj8o7gmu2xXC/D+0Yfabsv8pwm33613XFLH2+sSsdmSuTwUObzFA5rmq6Uda5quM9U6G3/49If9xf5UjjcjBlPXOAaIDi0iP+wP5UI29AcYpkSs9Dyb4jabvsLuIj78LYH06V82LkZFfUHiyGf+05Yrghg4OCARwRXzRfQm21G4hPGyVhj8a7cfG9KnLyPncnmlWr0krWd7fgEfBFWkqpGeRVqPNePI9aZZRckHpTwOeB3psYOQcirAXnb3NZs5JMaqjA5Oc1PsZT14PpUYyD2q3EFYMOeBn8almM5WGqPm56Vu+E7KK78R2guQTbxv5kgAzwOf54rHJQgDJJ9cdK9D8D6Iy6Y9/IVjExwrN6CtsPTVSolLY4sXXlSpOUVr0Ox1vxVeQSCHToFZWXIlPP4YrDPiPxCU2u7YJ6hMVoLHmUIrBsnANaaaUu355Mn2r3+SjSSueD9exVdu35nOC21TxBOj3T4WMY3EcgVrQeFYYDkyCUn++OK2ra2S2Uhec9STVkY+tZSxDT9zY1jSc4/vN2Y40OJFIjWMZ6jbinXnh2w1bTGt9Rt45HH3CqgFePWtc8YpwrOdWU1aRtRoQoz5obnjuofD+9027E1nPL5QbOYztcD6jrWxqni3xKbdLPTdPaEKuz7RKd0h9/TNelMisMECov7PheN5fJBCDJxQpu6udarYhvpK3f8A4B5YvhqzSNpZobvU76YZeaZsBWP0p194TU6HG4t40ktiXAQcsO+fWvRzcWwiKxRckdxWZeTTQQB4I1kYHkEZGPpXSqHtISUlqzyq+Y1XUjad/Q83j2bAFHHbFLgqKnu4vIvZVKhVcl1wMAZ7VAjhpAO3rXzVSnKnNwlujuTUldbCshYeg9PWo3UKcZwe9TNKB8qH5u9Vx1OT1qDSN7FuyV2S5SJQxMWSD0OCKsw61fQv+5a3iHAwtunH5iq+n/NLMgyQYH6fSorSF7uWGBRl5GCj8eK05mopIpOzuj0nw3c3T6NJfahNndlh8oXCj6Vzs416WF9Rs9WkubV2JUQNjaCeBitrxpKmj+EYtPg4ln2wLg84/iP5Vxmkapc6NMHtidmMNGTw2K7q9SMVGnK/qOUJR9RJ9R1CVyk1/dkDqDKwqrJJI/DTSsP9qQmvQBZaR4sthLCPKucYO3hlPuO9c1q/hXUtKO8wmeAf8tIhnH1HauWrRqxXNF3RKvLVoyLsA3MbAYBgT9Mip2Cfb42lJCGOMkgZOMVHcth7VuxgI59mpZjlrds/eh/kxqJvWXyZilovmv6+46V/FyRReVbWrkDjJwuarQ+L7i3uPMFlG+Ozyd/yrAHSkIzyBWrzCvaydvkRHDU1JSau15s6K48c6rcZ2wWkee4UkiqX/CT64zZS98r/AHIx/WstU2gY4qQJwWxxnH41i8RWejkzpc9eZ7k8c8919ulupnmke3ILu2eAQaTSwGulXOA8br+amltgP3q8/NGyn8qXTUzeWwHGXA/OlHWUW+5Ep3TOv8H3Bs/D11rF/wCWltGmI0SMKOB1z1zmtS2tofFPgi1XUXZZJBuVy2CrZ4ye/bisCfXbSwtLPw68Kz2uwrcsvO0dsY755q7cobf4d3kcMrSJBl4Zl43KGBB+td6XK3Bu9lqepQxFOUIxjqrGPJZSaZ4Y1OxuE2SRq+OOCPUVU8IZa6dAMloPzrQv/E8V74Quo71Ve8K+VGR1bPes7wndmy1uFgB9wqe/H+RS9rF1aPJ00PJq0oRjO8vdbv6bFG0jAumtfLCvHJKjsT1HOBjtSaW5Vzt4JhfBHY7TU90yHxVfbAQjXBYDHYiqemkm4ij5BOU/nXK0+dJ9JW/Ic2ouXJrpf8xv2u4mnW9aZzOUA3Z6D29Kje7uypzd3H/f5v8AGo4+IkHtil2Ak1z+0n1Zdkjp9edpPBUT7m3fuyTnk81yXkIDkoOe+K7Kezub7wRshgkkcKCNq5Jw3asmDw5q8wGzTbn1+ZNv869DGpzcGtdEYYaMlBpLqzHAUZ4A+laUdlNqM+nwQKS7ROp9sPnP61pJ4P1XGZIoYc/89JlH9a6bw1pY0ySJbm5tWkLNs2yBiR1IFRhqDcmp6I0lTquUUl1OJ1nR7jRZoY7jH7xcqR3qguduCSR2zXV+PryO71y0gRiVgjLsfcniucO08Y71FWKjNqJNaMYS5Yu5WeNs8AZprRNu3A81cZB69aYVUDmpRhzlUJh/mppJDdxVtgmAcjIqBsZyeKBqVyMnIIyfahUYYP6U/cAOmc+1AYngUDuRklMkcE9qrvBJIhmAJTIUt7mp3xLxnGB1pB+7tmhDnYzBzz3Gf8aRpF2M9xtkxxmomAOT1NTzL82V4HrUROPmPIqTeL0ISvTHWoXTnI61bODk/rjpUZGM5NO5rGRVOdpHaomGcnFWXUbc5xVdjg9OPWg3i7kbgcDtULL83SrJIIxkcVEQeaDWLK7Lgkjk1G+RirBHGeKhYHuKDWLIW5BFRFQqAkHNSkYpnTjrQbJkORtIIqCX5uKsuAMn1qu44qkbQZUdasaKxj12xb0mX+dRyD3osMjVLXHXzV/nXRRfvo3lrTkvJn1t4MikOhbomCkz5YnuO9dU4J27X285PvXPeEYmXQIQ42hjuGDgmp9f1+HSYvLjHm3jjCRryR7mvQrxlVxEoxWtzlwVSnQwMZ1HZWRrC7T7ctr1coX/AArDrD8HSXcvie4a88zzTESQ4IxyO1blZ4mj7GfJe+h14DFPFUnUatqzZdA+mKpOMxr/ACqxt+QAcU2FQ9pECMjYP5U90yMZIwc1hfSx1OOrkefeJtInt7k3Ely0qt90uefpXzh4wtvsviq9TGAzb/zFfV/iyzM1kJUPzrxz6V80fEy28rxBFNjAliH6cV31pOrg03umfMYamsNm06a2kr/r/mcinarSGqadasx8ivGkj3JouR/MRVyQYkGO2KqW5wWB44q6QHIK/ex0rF7nDPcGX5sjoamjIU8nqKiXcYxkH5TTs4HvSMnroW7K2N5dw2yn5pHC17pDb2dnp0FoxXy41AAFeP8AheKRb/7aIS8cXGcZGTXqaWd09stwIWMRH3hzXq4HDrk9pJ2ueBmdefP7OEb2RoPaQXChrdlUiq88MlttDSliR2PSqiEr0OKeb5bL99LhgeOea9SNOUet0eI6kKmlrN/1sWoIZpyQrnj1NaMNjtXLyuW74auamvrrU7+2awilVEP8KnBNdraWwgsfNvWwwBdiT90VjiJyiu3kelgsGqkrWvbq9jg/HuvS6YLKztHInZxI2D/CP8a038WRS6ZDLZjfNIoLccIe9ec67qP9veI7y+T/AFGdkK+ijjP49a2PB1+kVy9jLtAlG6Mn17ivOw1eMsRyy2Z34u9Ok+TdHY6D/bWpzyTR3KrGvDGVcjPsKv3OlXolPn64Ez1WMEfoKvaLaojLMZwvpGDjP1qxNohmuHkFxwxzyMmvRlUiqjTdl6EUqNWphYzhDmk3/N+JVSLSo1G6WSTA596p3DQvOxgQpH2BqWfTriG4EQQvn7rKOtWodFuGIMpVF7jOTWqnTh7zlc8+dDE126UaKjZ62X6nG+JNK+2WfnQIPNi5xjqK4pT8uRwK9g1Y2lrax/dR1yGGeSK8p1KJYNQk8tSsUhLIDXmZjS9pFV4ryZ0YaLoydCTvbX/gFYDJzxk96CORmncAA4prZxwK8dnYnqW9KYLfL0+ZXX81NdL8OdJS81Vr6fAgtEyCem48D8hXK2jKLuLc2Bnk1oNePbaCNMtrmKF5JCZpVmBymegA7muijGLs29rmtOahUTkrrT9S14u1iPWfELG2k32lpmONs8M38TCscqO3alW3to1CC7iAA42o5/pT1W3zzO7DttiP9TWdRTnLmf5ozq1lKTdvwZJZX1xptytxbSFXB6jv7GvTfDnii21qLypisVyo+ZCeG+leYEWwbkzkeyKP5mpUmtI8GOO6Eg5DeYox+laUakqT3Vh0q7hqkdJ41isiou40SJ0basY43AnkgVztwE+y2DYxlJF+uG/+vVzUNaj1DSDDLZk3SMvlSl84HfNUYr8rAkLQQSeWSVMikkZ61WKqU5zvDZozgp8t57u/yIhjuaUAFjjBqZdQlU/JDbA+0IqRb+66h1H+7Go/pXJZdymQJExXAVs+wqQQTnjyJD/wA1IdRvO1zIPocUx7y5blrmU/8DNL3Q0sT29pciYFoXAIIJYYA4NUbWRomikHVCDx7GnB3Y/M7n6tmlQAcDoBjHpTcrJJdCbLXzJY3gQuRag72LEtIc5NXU1q6gsJ7KFIVt5l2ujZYY/Os/cOgx9aGYdM596PaSvzLcqMnHYDM+0BUgXHH+rzU1lfSxXsTfuyN2CAgHXiqxxnFNKgHcDgjnNVGvUjJSTMpUoSVmjS8QC4svEM1uZWUGNXGzjrVTTDb299CbgOIlb5tp5+tJe3M2oXpu7lw0hQJwMDAqAHAyec1dWu51faJ9blqnCEeSK0NwXWkWwbyrC0YA8eY7Pn8KkTxP5a4ij0+D02WeT+ZrnWYjt9KQDA6e9H1iXQ1VTl+HQ3z4pvZMqdVuVX/plAqYqvLqzSn99fanL7eftH6VkgA804YI60/bSe5M6kn1LHnWbHL2s0hz/y0nz/AErb8Ny2cuoK04itILMPMuXzlmAXrXNldxGM07yweM5z61VOo07mKnyyuyW6u/7R1G6vj0lchM/3RwKaTk9MCjbggDgD0p3luzqq5Yk9AKG3J3ZnJ3dxpPr+VISFyKkaCYuV8p8jj7tKLO7fAFtL6fd601F32M9GVGDGk289asfZ5CcEp16bx/jT1smllEaSwM56KJRQoy7FJ32KG3J4pQM8joDVqzjS4uUVnYIcklevAP8AhTRLbOAIbKZ93PM3P6ChK5dna5UcBuKhZjyMYxWzHp97cqPI0ZyMfekZgB+JxSSWItkP2y50q0b+6ZDK35KTVKk3qNJ9EYDLkc0wx9cfU11GkWFtql2ttayS3sp5YQWoiRR3Jd+cfhUfiq4stOuk0vS2V54zuuZ8AlP9nPrTVH3XJy2OjkqJJ20ZyzqeSR+lJ5UmwbYnP/ATWv5zHUbZ8gs9uSD74PNZT6jePGM3M3IGfmqHFLccXKWww2d0/AtZiD/sGopNMvRwbZ19N3FbHhnT31/XobGa7mWIgs53nJA7Cn22m6emrJYapDqDXclzsEOQiqhbCsSeTkCqjBNX6HRHmS/r/M54aVdkkBFye28Zra0fwVqN/JJ9oTyYxGSjE9W7Vq+OGfwrq8enaRDDbQGEPvEYLk/U1d+HD3V1DqN7dTyzEFV3SMSBgZNdNKlSdTkepniZ4inTclb9TgNc01tG1eWwdw7RgHcOhzWWx98itTxJctf6oLxjuMobkegYgVlxk4YADd2BHWuWrFKT5dj0KN3TTlv1ITnrmmsCFJr0rwx4HtLnSF1XV2/duNyRA7QB6k1buPBWg6laO2nuqt2kik3Ln35reng6s43RyVs2oUZ8kr+vQ8kYnPNROeuRV/UrR9PvZrSdNssTbTjoazZMA8E/jXPazsz2KbUkmtmQyHg1c8OQfaPEljH2MoJqlIeO1b3gODzvFMTYyIkZs11YWPNVivMvEz9nhpy7J/kfRMPiIQ2Ftp2mgGcrgySnCqfaoNGLWV3LPqltLK07ALJ97BBrE07TLrU5zHbJuZeWOQMD1r0TS9Di06NXllae4OF3yc4+g7V7uJdKgnFbvfv9585gY4nGSjN6Rjt2+7qyzp9mjXZvzF5cjAqATk496z66RVA6CubrxZScndn2NGkqUOVf0zobf/j0i/3B/Kka4jRGZ2CqDgknFLb/APHpF/uD+VYXiSWKHS7hZJQAw+5uAYmnThzzUe5ni6/sKTqdkyn4l1qGK3EVvOkrseVGCAK8I+KdvvtbG7x91yh/EZrvQw54rmfiHbCfwlI4HMTq+fxx/Wvbq4WNPDSgj4ihmM8RmVOrPTW1vXQ8gTGOatxMAQelU4hnjvVqNCUr5mR9nULIbL5BNWBI2RjsKqqcDkc1OnB5rNo5ZItxszthmzjtTuQTxnBqBSVYkHFamh26XWqwrNxErb3OM8DmlCDlJJdTmqSUIuT2R6V4ds1sdDtoimJWXfJ7k12vhu5JaS2JyCNy/wBa5rSrG41idrmywIYRsYMcbj2xXSaLpt5b6isssJRFBBJI5r3pqnGk6aex8tho4j63Gs4v3nrp33Nl7KygL3DQJwCTxx+VYks2i3LZmsSQDkDt9cVs6hqNvZ4jmRnLj7oHasK6v7OaIpDZrGzdGPUVnh4ylrJP7zuzGtSpO1NxTWtrXd/uNSHUIkjHklEjHCrjGK5jx14iSy8OXCJLm4uv3KD69T+VTqRnHBrzPxlqP9oeIPIRsxWi7fYsepoxdKFGm5X1ObA4ytiaqhL4VqyjbNthCgdttPhleCVJo2IkRgyke1VI5WXoevB4pyvnjNeDs7o9OUbtnstjLHfaXBfwsCsg59VPcVtWGrm3j8u4BdR0PevMfBOrOtw2mMT5cnzxr6NXoMNlc3DBY4mHuwwBX0dCpCvQTqM8RqthMV/sqevzuWdS8RmKItF+7A6Z6mual8T6jIpHmkZ6HPNZl6jx3ssU0hYo5UnOe/auwtNE01raNvJ8zKg5brXQ1RoxWhfPisTJ809fWy/A453eeTczM8jHqTkk1tar4ViufDpKKftqL5it79xXRRaTYQSCSO2QMOhxU01zHCwV88+grCvV9vH2cVob0aCoXnVaPFVA2jnn37Uu2trxRpyWesvJB/qLg7xx909xWPtwcA8+tfOVabpy5WdCknqncb5Yx/WneXx/I0qg9+fpT1GR9KzGmxoTAwc1IFyQRxinIu9gqAsxOMY61Ynt3t7k25BeRFBcID8pPQfWmoSauloJyS9SqV3ck0oQYPPAHFXrq0a1soVWBnubhs525Eaj+tQC0uSMeQ2D64H86ueHqQsmtTONWEle5X8vqBzmgJzx2rQtdKvLydIIkjMjHgeav+NOe0Fg2oxTqs01mUVhuO0EkAnjGe1SqM+qsaqTauiggwRk1agtLi5WQwQtIEALlRnGaf8Aa0AAFla9OpDE/qa7fTZYtJ0GyimVILzVZfLTy0AxkHnHsP51pSoqb3NKdP2jPPuCOBn6ULG5x8rEfSrl1Je2V7PZO6o8DlCERRn0PSo/tt4wKG7lx7Nismoxdm/w/wCCZtNNpjorG5lDGO2lIXk4Q8VCRsbaQQw4II5rqrO7e08A6tctcOZmBWMuST2rCnkhWR2Fus081wFG9j/cBHA9TWroe6pFzgoqLvuUd4A6dabkLye9W7q4ls5mt5tNtoZV6q0ZJH5mktJLu+vobW3jhEsjAKFiXis+RXtf8CHCV7WL2m6ZbXVu015dfZkZvLj/ANpqybm2kt7ya2wWaNsZA4Poa1vFc02napDpUMmDEokkZR1PajUnlu9Hjv4JnV4R+9VGxkd/xFd7wtKUXCD96Kv69/uOaVWrSklUja7a9O1zIS3lI/1Mh/4CaYAXIUDnOAKLW4ne4i/eSMNw6k+tJHmO8ZOhSYj8mrg5ItJo6Peu7k/2G4DcqoPfLAYrV0DTVfVFa5CPEgJI3BuegrGljBupg/3vMbr9a6fw4i22nyy4+ZySMDqAOldmEpQnX5bbfp8jlr1ZQhzX3/ruZ2uRWjau6201rDbxqFwDzu71ThtIZHCLeIxPACIxpq3wDu6aXDHI7lm80szZJ9PWup0+QWGnvfaqsUCY3BVTGPQepJrSNGnWqSaf5/8AAHKU00rb/wBeZg3WnR2BCSzsxPcRnGfSoJYokjieIsRIxT5hjoAaW+vptWvftc2Y41GIYf7o9T6mibA0+Js52XOPzX/61YtQu1BaCmrSQkxMcFvsOzJcErWh4et5rrVVJkd1iBY5PHtVP7PLc2kPkx7iJSDjtkV03hfT57SS5knULvACgMD/ACrehCTqRfT/AIBnGKfumJfWF5qHiG+S2ZSkW0Nuk2qpx70jaGtmplm1WygI5ASTc34YqeTQDe6xd7tRtd80pby0bc2B2IrLudNQ6+dL01vtLfKMrjhu4J6DBorQfM5tde51xjC3Kk2yxplno814tuBc3bsf+Wa7Rz1JJrcvrvSNEkj0uysx9quSpd85KLnqT/SpLxbbwPoLHAuNTucRjjhWPf6CuJs90l6biaZWnLhpHdvmY5HApucYJLl95/gXKnKgrN3b+bJNOIj1GJeAPMKH9RTLLVLzT4Xis5xFvPLBAW444J6UlvtGstHn7lyQf++qr3IFvcSxL/DIwJ+hNct+XbuZWlFthd3V1eg/arq4mHUh5Tj8ulGl6LPq16ttaRgd2bbwg9TVd2BGQa7fwXq1ulg9nFAROqlpHxjdk8HNaUKftZ8rY/acqvN6EWs6rb+C9LOk6PIDqdwuJZhyUHcn0PpXniqUXqWJJLMTkk9yferkEKXV7efaLxYnVpHaScklyCeOOSTVVSCMjpj6VFaXM7W2O6cpcqS2L8YP2rSWHQgr9ea6rUPC9vH4FQ23lxSMEnaWU9OmefTFcoJMLpLgYxMR/wCPCvRBcpqfgd7bALNHJDjHTaSP6V14aCneNuhxTmqdpSdkv82cz4Ls7CHXVMOoG4uRETiNCEx9TRrAE/xbtFLE7Fgz+prN8CXH2fWldk3N5RBWrEt0Lj4qecF8vEkaYz6L/wDXojrQWlveNOdRrTje7Ubj/i2VbxLZ7f8An2Of++qu6NJFonwpu7okiSZZHB7k/dFZPxGFxeeJ4ESJ5Nlvj5VJzzV3WbW7n8CaZpttGqM2zz/NcIEA5Oc+9VGDVWb7I0q4iMo0+ZpKT/A5vw5o8GsXOnx3qsbeGCRpdp5ODXJsVZnZOm87R7ZwK9O0aBNH8KanKbq2kmWNwksTblXjpn615eoxEv0FYV6fJCN1qzpwVf2s6ltk7L8W/wAzdvvFeqah4eg0Z2jSCMAEqMM4HYmtz4Y2901xfTKpFoiAP6bs8Vw6wPI6KvJc7QfQ123iDxBHo+gReHNGISV4w19OOGfPYfX+VKjOUX7V7RNcTRhVg8MtOa7+45bxdexX/ia9mhYNHu2gjvjjNc84JJxzippD7YxVdnxnPes5Sc5OXc9GhTVOEYR2SsV3JBOa7P4aQbtRvZz/AARBR+JripP0r0f4aQY0y8m/vyhR+A/+vXoZbHmxETDOJ8mBn52X4nfW15cWkwktpWjf1U16pp7z3NpaST8uFy59TivNtH0577Uo4zCZI1O6Reny16nY28dtaxxxLtQKMA9vavQzScdEtzzeHadRuTfwlsVzNdMK5mvHPrzobf8A49Isf3B/KsPX9LN7ZXBihVpiMrxkk1uW/wDx6xf7g/lSFTuPfP6VpTqOnJSRzYrDwr03TnszyO50+6ssC5gePd03CsnX4PtXhq+g7mFyPwGRXr2raVDeQk3DO4XkKW4H8q8h8T3C2mh6nIvRYXAx78V7tHFKvSldbLU+FxmWywWJgovRtWPCYzirKnpVRM5FW4x90t0Br5eR9xUWpOhz1qwpBqupXIxmp1as2ckkTKeK6/wtpZkjMjnY0pATIPzD2rmNPtXv7+C0jPzTOE57Zr6b03TLaxsLW2SJCIIwqnaD261rhZck+drY4MVB1IckXZsyPDEEWn280hV1yQhXHH1rYn12ytpYo5mZTKcLkcVf2rgjaMd+KpXui2GoRhLiEMoORg9D7V1OcZz5pHNTo1qVNQpyTt3OP1/xFu1YoYgVjGODXPXV5Jdzl9xUfwgHpXoDeCtHOSIpCfRpDiqbeFtOibDWzD/gRxXfTxNNJJHl18FOM3Umrt9Tg7nUZdOtpboSMCi8ZPU1xMRaVmlk5eRizH3rtPiQum2TWemWMbCZj5sxLE8dh+dcYpCgeleZmGI9rJKOyPQw1D2VO/WX5Eo+lPAHUcGoy3HSnocjnrXnGjRatLiWyvIrqBiskTBlI9q+g9J1JNb0CK8t2AM0f/fLYwf1r53XsO9dz4E8RXOnztppZRFKd0ann5u4/GunDP31HuVDEqhFuW3kdxpenw6LbumoxxS3UjFg2N2B+NaUc6S8qwPt6Vi6rraZV5LUu2MBgcCtGCTTvs8d1BLHyo3ANzn6V7VSDtzTTuzzadfnk1Sa9mvk7fqXe2aRlRs7gpGO9VZbO3vSJHdyCOocgCufgs11XXTa2TzCzQ4d9x6Drz71EKad3e1jWU56JRvfRa/8Aq+KoreWyeBJFedTuQL2rgVcYyefUV7F/wAIVaeeHFxMY+6nGfzrgvGfhv8AsHUklt9xtbgEgn+Fh1B/nXFmCpztODu+o6WCr0VLnjaPqc+pAwe3pV+S5kigtRH5aB42J/dqScMe5FZoPGf0rotD0R9ZawZhttYjJ58meFGQQPx5rgpRbbUd/wDgoTjqixarJp+iyaxfu2w/LAmAN5qjoEN3qU7z3MspRG3uNxwGPRa1vFWo22r6A8lpt+zWV2sceOjADBI/Gr8wTwt8PXdlH2u6ACAjkyN0/Ic/hXoKTjOMZP3Y6+pMsFGakqe769jktRjur/WJ5SCIVIijDNgEdzUDWdvDIY57qJHQ8qAWI/KjR9Omuru3ihhklKMNzYz9STVi402c+Jr202EM1wBnHTIBrmm1WTq2bbfVkRi6doXtFI6TQbe00rSbjVYZPMkKERll25IHQVy9s8stlqEkkhaSaLzXY9zvUmtbV7kR6tZaTC3+j2ibnHqxBA/xrFtGzb3KettJ+eM1WISi4049L/fYcZtx+5/19xp6BY/2prNvbN9zO5z7CtHxfcTy+N0jhQkafEnkovv8xP6D8qseDbeK0sZNSuGC78IpJ7f/AK6uoI4viWsso3edZZBPqMj+VEMM1QXdtHVTqRs4bX6lbxdbQSy2OvCNntrlAswQ4Occc/pWV/wkEFttFlo1pGQPvzEuTW3oVxBfadq/hy9cARSSGFn4wM5H5VwaS7owSwPbIrCtJxfPHqaVv549fzOt8QX1zf8AggXMyRq0jhMQptX73pWHfkiATDI2ywHP1jPP6VteIJhF4B0uADBeVC3v1NYd3IX0xu5CW7Y+jOv9RW1dvRP+Uwik3du7evzOua2i8baDHNEypq1ou1h/z0HvTfh5o0v9qXV5cQsrW37tQwxhj1/T+dcdYahdaVcrdWcjLIvUeo9DXrx14aZBo0d7HEL3U5ArLGMDpkn+QrKk4zkpPdHqYVQrSU56OO/n2OJ8YJo9p4pnkuku5Z5I0do48KuO3JqWCCNvB15qthAkLIjsInO7OOmfXNW/iLHpsWo2d3dRXUk8qGNVhZVBA55JqHSrqG58MvBb2xjgXeDG77ifUE12YaL9s0mk/wAThzL2Uaj9pG6OMGrX0yhDcqkbY3LHGFyPSm3A2apdjpicn+tTxa/P9lT7PZ2NupXokOT+ZqHUcjVrlmP3irce6g1w1JNxb5r7GC933bW8iW8O2/uB1w+c/UCt/wAQzpo2i6VBZyEXcxBJHZV5Y/ngVzN65+3ydyVRsf8AARWxo2lS6vdNf3zn7Napl5HPAHdR9a1pTcZyUN2ZKCko8yT0/E7TS2tdb06G8vrOOOUHCO3G4+orF8Q+HNWurs3Ct9ptogDHEvVfUkdzWTf3Gq+I7uM2FpNFp1uf9HUDaGx/ET/Kux0DWXtUW01e7tPtBISILKC7H0IrqvzxdNp279zojCnUmoy37nncm6JyjIyP0KkYxUhBbSJm4HlzxMfx3CvQtXtLbUpmju7VQP4ZAMMPxrlNX8Nz6fpd7JDKJoTsYA8MArZOfwrOWDnT13Wv5HF7vPaLvZmHMwOn/Md22ZeO3Sus8KSJbaJPIqAZkYnHsBXJxlDYzOyh1V4329jzXYaPeaRc6W1uk0VpPKSqQ7s/MeKvC8qmpN9P1ItN6Q3/AOAZXhrzLbTLzWEj33Mpdowep5NY+nte6JdLOLqGC6IJcu4Jy3JrY8UWF7p+h2VhBbTfZ1YebKFOAB6/U1xzlN3QFscnFFeUKbUbXa8zSPtLXbtd32PQfEKRazpKz3d0kARkkabGQP8A9eaybXT/AAnA0b3OuTSvkELFFitBYvtfw/uCAMm3JA915/pXCIf9EW58yMZYLsz8xJGc49KeNavGSXQ1wknFNzXM7vc1tdWxtPE8q6fJLJGJA8jSDGGJBwKz9UfZqV8mOftD/wA80usMTrE7nq6ox98qKj1h92r3L5OGYNnHqoNcUlqzoq2k5W7kcFnd30M7W8LSLAm+Ur/CPWt/4dLHceJXt5HIR4CevoQayNA1yTRNR88Lvgk+SeM/xLXRQ6T/AGT4ssdQ0pt+nXwPlMv8BI5X/Ct6EbyjKL1uQ1TUHzK67dzkfEMH2PxTqtuvCpcHH0PNVZr0yWMFqsMaeXIWMgHzvnsT6Vq+L4Hh8VXbSj5pVV+e/GKwT6n8qzqrlqSRqpKdpJWLJmb+z7ZiMeXcEj8ga77wncCa0vrcnJiunH4Nz/U158zqdNIPVZgR+INdX4QnUeJL6BpUjSWJZMucDOAf6104OooVE+j/AOCcONoupSaS1Wv4r/Mp+GoWg8V39uODGXx9M5rLv9Vl03xdqk8UcRm80BXkXO3CjpXQr4j0qz8U3rSRQLECUa7hy5Y/h2rmr/xAZr24u7XT7RfNlLLI0O5yOgJyeDxV1JwjT5Yy15my6NKrKs51IaOKWvfQJ9Z8SavJ8s9yQ3AEC7R+Yqs3h/V7g7p4JDk/euJOn5mrmmate6tfJa3usyWcL/LuUBVU9ulVb/Sby015NOvTI0s0iiOUMWWRSeCpPWuWUuZXbb/r5ndBSg+WKUfRf8Mb3iDTxo3w4tLUyKZ7ucBwhyD3PP5VwU8flNtz716J8SfKt7OzsIDg2gRiB7gj+lec3Eu5gSwI2jFPFv30lskXgU/Z37tt+pYsFaa6hhg/1rOAmfXsaNdtLu11Jnu5VklmG7cvHA4xVBZWjkWSNirocqwOCDTLy7nvJ2nupnllPBZj2rKMoqm4vc7Y05e0Uk1a3zIZiG+YfiKpvk96nc4OQarytnilE7oIryGvZfhjakaHZEKD5szOc+mcf0rxhvevoTwHZJB4Wtd0ixutuMFumSCf6ivXy1WnKXl+Z5mev9zCHeX5JnrFook8mUQrGSDuwB/OtCKTepJHG4gfnWNpdz5KwW7FTlAow2eQOa21AKgjGOvFc9VNS1PUwUlKmnF+vroSCuZrpR1rmqyO86G3/wCPSL/cH8qa8pV1UKSG7+lMEyQaekjttRIwSfwqrBPeS+a8sUaxsw8jBOWHv6VUYtq5jUqqLUev9f8ADFS9uBqFleRm3lWOIEBn+UMfavD/AB/Obfwpdr0MjKg/OvetacxaXKQRk/LXzn8U7nGmQQ55lnJ+oAr0aErYao1sfN46k5ZlQhJ3e7++/wCh5ehqzGc8VUQ4NWVzXiyPoJotJ9OlTqRxVZWwKmRsnBrNnNJHX+CrEXGotdOuVgHGf71euaSmp3UB+y3W2NDjBauJ8HxHS9Kgdo0Z3+dgwz1r0nStasDborvFDM5+ZVXAr0oRdOirK9z5SrOGIxbcpWS07GpG9xa6cXuMTTIuTs71nW3iaNpdlxCY/cc4raVgRkEEH9aydbaxhRVmtizyA7WQAYP1qKXLJ2kr37HZifa04KdOdku+tzZhnjnjDxOHU9xSXVxFb27vMQFA6HvXFxQX9vEZ40ljjA5bpTDNNcMA0jyt2BOa6Y4RN3UtDjnnMows6dpP7jhdf0K7vdauNQuriMGZ/wB2oydqDoKdB4O3w+Z9vi29SfSu4n0We9jAe1l46EL0qgmgiNzFJ5pf+70Iq/qWHk/+Ccbx+I5FzXXyOQPhuBHx9tLDuVStK18G2k6h1v3I7gKMiuusfDccLCeQGRlP+rk4Bq8NAs727WaxmeynUgvERkEe1T9XwkX8Jqp4mrZQnZ9L21Ocj8D6SEBkurjdjpgClPg/T4tr2k1wsysCrM3Fd3f6O8gVoHBKjG1uPyqv/YVwVVkkTcRyG7UqdLCaSY69LMlJwjG679zhJmmV2jkdiVODk8VpQaOWRX87GRngc1d12NtP/cSRrI8g6rziqg1mKKEKsbl1AGDxXqqSkro8qpGrH3XGzNeHzLe1MMbnBUqc96fo88ukWhhREJZizMe9ZEeuQlP3kbg+3IrUs2jvFVvMESMMhnFROEWnzIdGtiKclyOz6f0zfj16HaN8bA98c1F4h02LxB4dmhGASu+JjxtYdP8ACrmnWccVsAWSUNyGAq3PbpcW7QtkKwxx2rx6qpN8qWh9nho4qVFus07rbz9UfPR3KxVgA6kqw966TWZ30Tw1Bptq5Wa9z5jg/dGMsfy4qXxv4bbSNQW7iO6C4PJxja3/ANeuflzLpjSMzPItyg3Mc4BVh/SuGnJUXOK3tozzKlOSnFTVrbo6bRtONx4IuQseYonLceikGquranceMdZ06ys0fyIRiPcMbmPVvoAK6XwCFn8OXdsenmMCPYio/A+lRaDa3WpagVjcFkQufuoD1/HFdFpVKcIra2ptSpKOvNZS3F1+4h8MWGm6Hp7bbi4lUzSDrtyMn8elWJcN401DThtWW4gjuYXb+8Btx+Q/SuFu9RbWvFbakSWhlnVYDgj92CMY/nXRePbprLxdpt3aswlS2z+Ktn+RqI1nG8o7Rt/kdFT2dSEovbRGF9kms/EcsepuVuGkDM5X73pj2qrpiGe9MA4MnmRgH3BFd/q1pF4t0W11S0MQvIiGwDgkd1NcTpTpZeJMSxllWdl+XqCc1E0ozi3s5Xucdai1fl2a0NjxI62Gm6bpsJxvkTOPRcZrTv4/svinw5eFuZTJCwPQcDiuIvdQn1S9a7nYjaSIo85EYz/Ou68YYfwdpWqxnDwTRScdSCNp/mK3liFUc1HZWt8h4fDpK/VL8X/VjlvFSC38W6ggPyuVcbfcf/WrGLBQNo4rf8RR29trVhfyxNNa3EPzrnkkf/rrJv7RYJzLACbSX5oX68f3T7jpiuPE0eWpK2qF7T2nv2tc6HxYdvhrRIg3VgT/AN81kOAdIYjqbQsf+AzD/Gug8ZLGdD8OK4Ee4As2M4G2sJdr6bIsbb41guYw2MbsFGzitKz5qj9C5U3CyZP4T0r+19egjcfuI/3spPTApmr+IZdW8WDUt3+j2svl2yjoqK3X6nFa2lytofgfUNSCYmuV2RuffgYrjIoyqLH1JGMDuawnF04JdXqaqry0OVbt6np3jmOzu9Psr68mlWONht8lQxO4Vn+HprOSxnis0mESN83nEZYke1R3tvdal4PFqyHz0RSqEjOVpnhOKXTZLgX9pJ5ciDaVw2CPYH3r1oqVOtGXLo12POr1o4lO7s79Wc3JqULQyw2ml20Q+ZA5JLLg4yKivwftiEnJa3ibn1xj+lSz6PqAurho7KYRvK7JxztJ4q1d6LqbtaSJY3DA2yqxEZOCCeP5V5tWNSXMpL8DSLjtF3/ELXTpNU1W3gQhQ0Ks7HoqjvXc6Bf2WoWmoaZpSDy7RNqSMMiVsHJx9a4G9mu7W3jsyXg82HEq4wxwemeorY8BXQtfECxbgqTRFAvuORV05qNRJLV7m+GnGLSa3NzwhYatK14us/aCJI9uZSMZ74HasPQ/DU9n4lhST7OBDM2B5g3sBnBx19K67w3o1/p3iPV5Lxm+yyvuhdpM7h16dqztD8K6hbeNrrUZhD5BmlkQiQEkN04/GtbXSvrZndLCPliuV3uVvEvie70jxTFBEFktxCGkiYdST1qufG73M9w4sUNnHalmiY5LNn19MVi+LhJN4zv2AzsVEG3noKqWNtKxuVMbKjW0nO04+7n+lJ1pqbSehw1ZzVVxRHJItzFqkkMAghKK6RA5xhhWv4DsjqHiiLcB5VupmfI9Dx+pFYNhPCsc8c8hWOe3KblXcQeD0/CtjSdd0/Q7K6jg+1y3Ux4mWJVAGOmC3rzWUGpyXM7EUeWMlUetnexZ1fxxqCeKtR+zyiSyR/KWBxlTjg/rWfPPpGsOw+zjT5yfkYHKk+9ZUQ08fKVvpCSSWbYu49z3qQPYxkj7HKx7Bp/8Fq41GtG012FiajrTcmzt9ItZI9F+yTgdGTKnIIPevMgjxM8RB/dO0f5HH9K6PTPEElhKsflAWpPI3Fio9qyJrpZbq6kW2hQSTM4DKSSCep5rfEVaVSlGz1RzUIyg5XW4/V5jcXsDBETFtGCR1Y+pqK+Qz3IlR0CNFHyXA5CgH+VV7hpJn852UEKFAAwMCoMBlbPJHtXI5R5n2OvmctSQwbTzc265/wBuus8HeI49Kf7Bd3EUtu7bogMnY/tXDMMcL25pPmHIPPXg9KuFVQldIrkbW52HxBeCfxDBcSymMvb42quc4PWuVP2LOTLMT7J/9ejUtRudUmhluSGaGPYgUY4qpkjgYorVISm3FaFU4T5FzvX+vIsTXMH2NoIVl3M4Yl8dqmuL7T5pFmkguDKY1VtrADKrj+lZh3DmoXJJxwPrWXPc3jTRce8stpC2THPYycfyp8+o2P2aAQ6avnjPmF3OPbGKzSSeOMVGzfLwec0KbXQ0VGL7/ey22pAHIsrQe5UnH613Hg7xEmq6lDpmrRwt5ZDWkmwZQj+GvOCpboM5704ztGUZZCjIQQyHnNVCrKErlTw8Jx5Te8d6xPfeJ9QhMpNtFIEVABj5a5Ulj0zj3qWWYyO0jAszElnc5JNQF8jGTUzk5ycmdVOChFRQEEHnAqJ2XPXNKzVETk80kjaKGyHjpVWRsnpU7cmq8lXE6IIjCmSRUHJZgK+nfDVtFBYRPIivHFgFCM/KAM1826Ogl1uxRujToD+dfTukG0h0KaR5m8z7rxggZDcda9jAq1KT7tI8XOXzVqUX0Tf5f5HYWNjbS+RfQgglSRu7A1rhQoAAwBXP+FstYyMhbyd+IwW3Yx710NctdNVHFu9j2cu5JYeNSMbX/r9AXrXNV0q9a5qsTuN1YEnsEjkGUaNQR+FZ+tanDpFpFJIODIqgA9q1Lf8A49Yv9wfyqte28N0qJNEsgDbgGGeRV02lJc2qObFQk6cvZu0n1MrxPc/8StQnO854PbFfNPxQuN15YwA/dRnP4mvpnULL7do6phlZo/l3dQ3bNfNPxQ0q4gv4LxgdmPKYEfcYV3Ra+qSjHueI4t5rCpPZrT1scElTpyOarLxU6N9K8iR7k0W05H0rb8OaLca9qy21su5kRpWz6AVhxtx04x2r0H4ea7beHI7q7ltGmmnwquGxgD/69TGLlKyODEz9nTbHpc3FuTEJXTbwVPatKHW3RArx7yB1z1p+t69aa6F8vTlju93+tTuPQjvTLfw7qThWeEpFjOc5P5V6sZ2Wuh8zWjSavNWOg0rxnLagRZOw/wAL8gV0X/CUzuo/0WPPUHNcdB4ddWWUxyuoOcHius0O2s7kvBc2rB1XcZCSBj0ol7L4mrnMqs3JU6M7euwsUt/rVw0YlOCMkZwoFdDpekpYAuzB5SOuOn0osY7C1ylrsUnrzyfzour65guCiQoUxkFm+9WM6zn7sNEdtChSor21V80u+5Tu5tZa8dIkZUBwu0cYrOjupY9R33TMWztc9SBSX+o37TsXkZEPRUJxS2c+mBVNzFM0oOSRyDXXBWhqunQ8utUVWr7s3o7+89PuN+URIFMbltwzTY1Yyq0a5cdCByKfaNY3iHyJPm9DwR+FXoUit0wHGe5JricuXRnt0sO6slJNcvlqQ77teTuP4VRu/tU8u9bhk/2Rxitc3MCj5pox9WFZd1eWwlZjcW4X/rqv+NFOpZ3NMXh37O3M2Z1xb3Hm+c5Ep7nrVyfwtZXtmCMxyMQ3mKOR7VWbXNKj+/qNov1mUf1q3o1/p8128dpq8FySm7yUkDFfU9a3liG1o7NHFg8HBVXzR5k+/TzOT1zw/PpDhwTLbnpJjp7Glg1iFIVR0YbRjjpXf3f2S6tZYJpIzGy4b5hXnesaMNMZZIbmOe3c4XafmB9xXZhsRzrlnuYZll8IPmp7eux0NrrUiIhjuVKAcI2K37TWbedAHYRv354ryxQzvtQEn0FaFlBfCdMB0XOSSeMVdTDU5+Ry4bH4jC7Suuz/AEOz8S6fZ63pzxtdqjBcpg5+btXkIPl6XfQOMOk0WR9GI/rXqsGm3FzH5kYQg+rYNcf4w8Pvpay3krIkV4FViAWCurAjOB3GfyrysXh4JXjK7V1+B3xrVsQ/aSpcqdnfXXVfoP8AAt+9vJdRRv1AbBqt4x1030txp0MZjcMElbdxtxnge9Yun6jDpU7TQXW5yNpH2diMfiRVe5u7e7vJbyaa4kllxkLEFAwMdzWMazhh+SLtL1WxKUnP3ruO60e5uafLHqNlbWg2Ld2jAwN03rnJU1d8ft513p10VIyWiP8A3zn+lcol1axMGjW5DjkEuq/yzWvq/iC01LSbWFoJpbmOQO2TtUEAj7w5PX0qKc6boyhNpSsW3V5kl8P/AALfqQaVq0mmynbvaE/eQHH41HgW/iKVi2B9pD8noGIP9aqpeRDkWcJ+rsf61FLO89zLPIFzJjIXoMDFczqtU1Dmuk7oI09W7WuXW09leQNNbqN7YzKOma7K5jS7+GzwyXEWI4cCUt8oKtkc/UV56zDHTPPersmszt4bk0YRp5bSB95PIGQcD8quhWhBu63RqoyutTqtQgttT8BWdwblP9BkwZQpPHT+oqhol7pUAewv5pJrK54I8rHlt2YHtXPjUbldOk09JnW2lIZ0Hc0xWwvTmonWTaklqa81rPsd549gtIYNHQvNJFGpWNkxhuBXL208chS2hRkXZMCZWHJZMY/QVWvNTvdQghgubmR4ocbEOMCqu8fU4pVKyc7xFVqc7ukdJrF9JqWiaXpUYhhhtlUylpR8zAcCsg2kaDm7tx9GJqoHUfNjBxT0EjjKRsxHopqZT53sROpJ6yZoR3X2fTri2S/ULMPmYKzEeuKqQiCNVVL65z0+UEcfnVb7uc8EHBFaEei6nNZi7jsnNvt37+AMVftJyskr29f8zJRWvmM85EZ1S9vXwcbgxAP61MdXvx5S293cxpGhHMmSxz1rMEgPOSParlnaT3zusO3KgbtxxTjUq1HyQ3ZErU/ebJ5b9JlQ3Vt9pnGf3skhGfrSw6mbeVJbazto5UO5WG44P51p2Pgq/vY932iBR6EkkfpU83gG+trZ5kuoZWUFtmCM1q6VdPVa/IqKc488dUZcut311M084t3kJ5Zo8/zNLFrepQt5kF0Ij6oij+lbOm+D4byxiuX1LZuXJVUHy+3WpJfC2lRRuft8rFR0JVQTVww9d6oVStVfvSkc2+p6i7vJJfzMznLEEDP5Cq9xc3EwPm3Vw4IwVaQ4NPv47aG78i2cvtUFm3ZBNamg6TFeQyXFzGzxg7V64yOtKNGrOr7K+vqYSrtR523Y53CjjbgY6CkCqx9q6nXdGT+z/tdhZtHHEMufUetZ/hJYZ9aEcsaupibAIzzxRPDShVVOXUcZ80OdGZ5aggd/pQYJGUuFYgdSAa6jU9R0vQ7tIbi3kMrDcuyMNxWppWvWPie5e0sxJC0ce4rLEFDDPUYrd4KClyuorkU5VJwclB/5nBCznlj3RQu4z1Vc1TmDQOyyBlcdQRzXWajdN4b8Si3k4tZ1DMOyc43VY8T6Naahbw3FnKj3Q6sDw6/Wl9T5otQd5LoUqkoyXtFaL6nGQ2V1epugiLqD1qtPAbedoZDhx94A9K7O6uIPDugsyxfvQNsYP8THvXAK8h3SSndI53MT696nFYeFBRjf3upthakqvNK1o9PMkKLjI5xUZxj37Uhcj8aYz4yD19q4juUWKU2k5NMfrxihnHXOc9RUTvjIBoNEmIzevTNQOQelEjjoMVA74Bxj86djeER4I/i7VGZACcAH61C0h/8Ar1EzEHHOaLG6gTNISOTmoWPHNMLkkU1mY59KaRsoisxPemk8cUwsR2pu49+KdjRRFLdqjPWlJ9qjZqC0hWwBk1WkOTxUjtkD0qBjVxRtBF3Q+PEGn/8AXwn869zUszBCxAY4PPFeFaIf+J9Yf9d0/nXultKYruJtqthwQGHFfQ5R/DmfNcQr97T9P1PU/CsaQaMsCPvKMdxxxnrW7WfplktpCzRE7JT5m0jGCR2rQzXlVpKVRyXU+mwUJU8PGEuiFXrXNV0q9a5qsjqOht/+PSL/AHB/KmzOI4mdscDgE4yaj8x009GjXcwjXC+vAqHURbXESW12CVkOQOecVUVd6mNapyxdt/Pb7yOS6WLSnubuMIoUnavP4fWvOfH3h0a34dlupIfJEkeXVv4CB8rH+teksts0yWZjJCDcODtH1rx343+O5LAHw7p8m2SWLbcEdlPaumlUULu3/DdjzcTh5VuVc2qslbfmW7fofPxXY5XIODjI9qep5FQ5yakU1ws9OSLlsjTTpEnV2AFesafoJNlFGtuu1VA3Nxk1w/gvR5dRvJbpBlLcZ+rHoK9FXUdRgtxui2qvGWSnTutY7ny+c15OapU3qtzQ0rR/sk/mSRxrj05rfV8cCuSh1u8fAXaxPbZWlaXWp3BJ2oqj++uKqUZN3kz52pGd7yOgVsVIHPr+VUoDJsHmld3fb0p1xeQWcDTXDhEUZJNQn0Ii3sjn/Hnia40GwgjsZAl3O3BxnCjqa4F/HXieYbX1V8DoAoqj4p13+3/EM1ymRBGPLiB9B3rID45rKcnc+uwmDjSopSjq9zdk8UeIJxtfVJyp7cUJqGqyDLajc4/3zxWPHJjnGT2qcXDgZzweorNzn0ZpKjDpFfcjTGoX8eGGo3SkjqJmBx+dNa8u5eJL66fPdpm/xrOEpbk1KrngGpbl1ZPK4qyLGJCfnnlYe7k0CJScnn6mo93HHSpFb3qbshuXcmjhiJ6CrljdNp14lxbM0bjhihwSD1FZ4bB461MGbOCOTQpOLTRlJN7s9Nh02SaFJ4bkFXUMDk81oWGhNczf6RMWA5OKyfAOsW7Wb2F1t3xHdGTzlfT8K7dL20T7rgfRa+jhi3Up3gj5ydD2dW1Sat+g+LTLKJQI4FU46jrUv2KDbjb+OaiGoW5/5afpVlXV1DKcisXKpHds64qhPZJi2aLZlzGSS3qelRazbf2xpFzYz4YSL8pP8LdjU2eKi+1weaIjPH5h/hDDNZyvPfU6oVPZxUIuyPDpY5baeS3mXEkTbHHoRV+10PUr2NZYIcowyrFsZrc+IWnJa6hHqERUGb5JVB5B7Gt/wdNAvhpJCR5qIwUOPlJ7VxUMLGVSUJ30VxVpuKTjbV9TmIPA2uyqGMMYB6EyCornwjq9re2tvLGiC4fy0kDZXd6Uq+M/FF+0OLaMIG+5HA3TPrXcalezRafDJKN8aTxMhcYw24f/AFxWtPCUasW4N6dwq1fZSSmt+2v4HMH4e6gjDzrqFc+mTVgeAliiaSbVFUAZICVq+IbPU9eSL7LePa7G5KZwR6cVzUvhG7AdrrWpTtGSCTz+tbSwMYuyhf5/8Ew+twevNZdNGc6SpkdYzuUMcE9x61NYLaNeIl6WWFjjcp6E1RVowuEJKA8HpxT8gjk5zXjRfLK9rnZKN00dXqugW8NqJbDLMnLAnO4e1L4W0mC9kea9XMQ+VF6Anuag8PayBtsrknJOIif5GtbX9Yi0fSW+zqBNKdkKgYAJ6n8K92GHw1RLEx0SWq8zyPaV4T9g9W3o/IgtrLTNY8XnTbWIR2tspMhU8sw7Vsasnhbw7JHDd4SdhvVRHuOK47wMH/t1UMg8yRSSxPJNafj3S5k1+2mSKaZXgxv27uQTx+tc6q2pOtBat7HpezhdwlG6XU6DR7jRfEDSQWDIWXlkkhC8VY0rSYtNv7+12/uw6Oo9Aw/xBrm/BcVxp+sm4mtJY4TGVLFcdfrXVvq0P9uXqRfM8lvERntgsM104edSrGM5ROepHDRi9dV0vc8z1TEeu30RyVWduld3owabwsn7wmIwuFUt9RXJ6poWpTazdTxQb0lbcDuFdFo9peWmji3kUZRWJyenessHh6kK83JWWuvzMa9eDhFwd3pojgIP9UMntzXU+DZYl1G4STIBiB49jXKQupViv3dxx+dbfhks2qFRwTGefbIrhwemJivM6cX/AA5M19YuvELarKukyzra4GNqjrXU6Hcaknh7GqjzJtzBi7AHZ71ymreJ30e5S1isY7hmTcXaQjHPoK29E8QJrGmTy38UVt5bbHBfKkY6816r9msQ1zNvs9jKlKqqCbSSa6BbTQXuissX7pHEiFwe2TzXO/2DoiJ++1EPj1lFaVr9g/sx1guYlhMzxqu8Yx7e1UYvDfh62kxdXtvgnJ3XK81rUjGUIuyfqzmgqinJar0RjXaWUN8INPO5NoGQc5J7V6MYJ9M8Nx2tnIn2hISSh6s5rjri48MWGvWKWTIYIiZJZFkLg46Cq/iDxdJezoulz7dzFpJFUjjsOa4qShTc6k7LyX6HZKM0lCF231d/xZ0+iSahFpAtNQw7DK5JzkH1rn9Mi/sfxjHAQdjZMZ9VOawrXXdVtb1JpruSaNT80Z6MKvX3iq0uL61uBaziS3fIOByO4rT2uHqRi07OLW+7MfY4hTf2k09tkzU8bxSXGqWUsMbOvlMCVXODmoPCUOoWustOsMiKIiuSuKhl8fhT+60qRj/tSAf0qeX4m3rW5SDR4Y3K43mXOPfpUzlhlW9qpXNaVLEyp8sly+d1/mZ/ja5Nxq0DOSW8sg5PvVvwNM9zdvZSHMUaiRQe3tXJ3d3dajdtc3ewttwAnQCpdP1W80mV57JlSR0KZYZxWH1pLEurDRfobvDN4dUpav8AU2/HV1NceIltnceRAgMajpk9TXNOQMDHNNnvLi6ujc3MrTTOOS1RCTLevFctafPUckdNOm4wUX0QkpxUR54zz3p7kEnIyKhDbSeMYrM6IrQCTyO9NJx70F/4j1qMy8n096DRRBgB061AwGT3qQuKjJHcgUXNYkRA7VEwPY093XpUDMckY49aaN4pikimkimE88GmFuadjVRH7+cVGWyeaaW54ppYYIPWmWoiluoqJjSlgaiLVaRqkIzVExpxJNRmqRrFF7RD/wAT6w/67p/Ovonwrb217rsUF1F5iMCQM4wRXzjpk6W2q2s8hwkcqsx9ga+ifC0oOoxmGfY8rKEcDJwe9e3l/wDu9RLc8DOVbE0ZSV1/wT2FQAqgdAMClqKASrColYM4HJA61LXks+li7oVetc1XSjrXNUDOgtx/okX+4P5VltdfadYutPXcCsAbPbk1q2//AB6Rf7g/lWDbgL4zvct8zWyED2FbUknzN9F/kcmLb9yPRuz+5mfd61a6LLrmtXEzC3tUVXVjwXA6AflXyb4j1248R6/d6pcn95PIWx6DsPyrvPi94smuNZv/AA7bOotIroyTFf4344/CvLAaVZpy020/IMJTcad5LVtv72Pp4qOtzwnpi6z4nsLGQgRSSgvn0HJH44xXOzWpNU4uctlqdZ4ZefStNTy32tL87jH5VvnVZbrbFct+5z82wYNdJdeBrWW8ElvcNBAfvRAZx9DWfqHhXSw7W8OtxwMeGWUgkVonTPiqtWlXqOb3ZlXeq2enQLNYSb7jdgB+gFdV4dnuNbjd9gjVVHzep9KzLHw1oWmkJMp1CTqZd2APYAV0K6olsEjsIUghH8OBWU5RfqctaWGS5dW116lieJLYhRMGkB+YAdK808YTG0S8mkuXck7IkJ4BNdtbq6GRpJnlZ23Eua8u+ImoxXOuraxYxbr85B6saUZ8t7GuVU/a4vljtv8AcctHwBUwb1FVww7GpVcd6xZ9fJE4bHA6U4SYFQgjNLuGc0jJxLSuCB2p4fiqe7oalEnANS0Q4lpX7ZzU0ZAPzMfpVNZSqlh1PApwfJyKloycC8s2DgDApwkYHg5z71UifJySaXec5HAzRYzcDZ03UGsL6K5UkFD83uO9etQS2/2aK6uJAtvKAVbPUmvEfMUHByR61s2/ie5ttOispEaaCJiUG7GM13YLE+yvCTsmeZjcB7dxklqvyPcbaO2VcRbX7k9atcrj5SoPTivK9M+KjadbFItD8xyACzT+n4Uk/wAXNUnfI0u3AB4BkY4rWeJg5PW5NPATjTTtZ9tDsNQ1q9uXltLSBo9pKtIxx+VVtD0aOe/3ak5VB93Dcs31rhJfiHqkmWTT7fexySWOKLb4ga9BJvENkW7boycfrXS8bQjC0Xqc8MFi3VUppWv1f+R6hr2i6G0E1mbV2mZOHLn5T2Ncn4ZM1rp8tswxJDKyFTXNXnj3xLdyea0lqH/64CqEniHXJUkDXQjMp3OYECE8YrGnjqMJKerdrGuIwVarzQvFRvdeX4HXQ/Eo2rNGlnNtRipPHHODXS6xaDVtGjvbuVlSLZcRDfgE5Hb6V46hCghiSSeT61NcXd1dMomupnRAAoZyQAPQViswk1JTV7+Rp9SpprkbSXmz2zxLp0Gp6VHaR6g9mquDuiPJ9q5OPwJayvum1aaSLuzSgH9TXn0lxcyjMl1OR7yE0wR56u5H+8aU8XSk7uF36lexqbc9l2SNS7S3gv7iC2YvBHIUVs9ccU0HGeM4qqmEAUdqkMhJOOnvXmy1baLa6F6wuUg1O2llP7tJAzfStvxl4g0jWvs0GmxOZIpNzyFcDGMY/lXJ7/m/rTkxwQDn1rWFeUIOmtmHJHm5mtS9ZXsun3cdzD/rIzkZrsbf4lm2UK9hLIe+WGB+NcGGzTmYjvninSxNSkuWOxm4RclLqdrdfEkuxeLRx5h7yPkD8K5dde1L+2X1XegnYbdmMrt9MVnM+T15oDc88Zqp4yrKybL9nDfl3Ojn8d61NGAtvZx98hDzVC+8Sa3qNv8AZ5rhI4mHzLEm3P41kM5yTzzSBzjFKWLrNWcmHsqafMoq/oWUOxQq9BUqXUsJLQyMjEEEqccVUEuBzmkaXJwKyTa1E433JoiN5JLMT1LHNSyfvE2Hlc5Izwarqw6DtSiQjgmi7vclp3uKbeM4G0AD0pj28QOdoP0pS/PJ4pNxz7VRS5u4KiqflXGakTHbAFRlqZ5hx7dsUXCzZYd8DB/Oos5xnimtKCNvb3pjSgjGOe+aAjFilzuzSCTk88+lMO1jyfxphIBPIIxTuaKJIZASAOMUr425NQZPuRQX459aVyuXsNY4OBUe/b07mh2GTjFQs+Dk0G0Yjnk9TioDIfU055VAGRkmq7SqG+UVRtCJL5vBA5phk4qLeTkAUm4nI6cUGigSmXPP51A8uc4pm47MnpTEcAsT1xRY0jCwrPkYqN3pHOXGO9RO+ScduKpG0YgWGaaWprNzTC3WrsaqIpY5pjNzmgtxUZaqSNFEUvTST600mkzTsWkLmmMaU0w1SRaQmSK9a+FfiOH7TBaXr/PbtmNj6dvrivJSeKtabfy6bfw3URw0Zzj1HpXVha3sp3ez0foc2NwqxFLl6rVep9u6XqS6hCxxtkQ4YA5H1HtWjXj/AIJ8TLLBbTQybmK9GPBX+7XrFrdR3cCyxtlT69QfQ+9aYrD+xldbMxy7G+3i4T0nHcsr1rmq6Uda5quQ9M6G3/49Iv8AcX+Vee/EvXT4StZdbtXzeNbmBIvTJ4f8K9AhOLOI+iD+VeL/ABAjl1G6uLe7yfNQqDjjafukV3YGg602k+jPLzTExoxgmr3a+Vj52uJ5LmeSaZi8jsWZmPJJ5NRCpbiF7eeSFxhkYqfwqKuJpp2Z6as1oOBrQ0rVbjSLxLu2C+ahBUsOlZwp2akicIzTjJXR3r/FjxK4OGtl+kf/ANeuam8RalNK8ryqWc5Jx1NY+aUGktNjnhg8PD4YJGzF4l1iJSIrx0B7LxSHxBq8h+bUJv8AvqskNil3UtSvq1G9+RfcjW/t7Vhx/aNyB/10NU2leWRpJHZ3Y5ZmOSar7uKAamw40ox+FJFgNg47U8PVYGnBqlxE4lkOQak39DVUN704P2qWiHAsh8U8Pxwaq+Zg4p4elYhwLgk+RRipomARgT1qisi7eTzmpUYf3eKloylAuecM9eO1L5u5TzVd1CIDkc9OaajgcFs59Km19jPkT1RbEnvxUqSetUhKM8Cnib6UmiXAvbsjOefSjeOhqp5x60plyBzSsZ+zZcD44p27kVR8z0/nTxJg8UWJdM0BJ7UeZx0qmJgacZR0z+VIj2ZcBBHPSnAiqXnbf/r08S5GcignkZazxx2pwYDqeapiXHOacJgQMjmglwLgk4zSl84qoJhimmfnAagXs7lwOMdDT0b0PFUhPnoaf5nygZ59qTQnAt+ZgcHJpDLgYziqfn4OAajabJzmiwKkXxIMnvSF8kVR88k9aTzyD1osV7Jl1pBjNJ5gxwapGY7Tk1GbjAA707DVJmiZcjNHm5OazvtGehpRcHjnpRYfsWaQl9xSGUAis77QVB5phuMjrTsL2JpibnBqTzBjk81kCfnrmpBORxmnYHQNTzR0pu8D2rP+09e3vmka53dDRYSosuM3fNMLgg+tU/tJGOaY9wTzkDFPUtUWXS4K9elN8zOMmqf2jtn8aYZjg0WLVJmh5pUcHigyqRWcbjoCajM5z14pco1RLzSA9qhaTrUHn5FRtNnqKdjSNMmaQjHcVC0oznjmoGlOM5qBpDnJqlE3jSLYkxn3pDJglSe3FVvM+XiozKcmq5TRUyyXBTBPPWmMw2nHXFVjJ15600Pk4JpqJooFpW+XJ9KhLY4phk44phemkUojmambqaWpu7NXY0URxNNJ9KTPelyMZplWG5pKUnApueKaKQU2gmkzTGBpM0UlUUjt/AevNaXX2CR8BzmLPTPcfjXvHhTxITchS/zEhXRz98dAR7j9a+VIZnhlWSNirqcqR2NeyeEdW/tA6feKo80SKrqem4HmvbwUo4ii6E91t6Hz2ZUJYessVS67+p9JrzXN1vWs4nhVxx2I9DWDXitWdj6CMlJJo3o3VLKNmIACDJP0rzfxv4enWWfUEn3xKARGeSFPXHtmvQ5bZbvSvIYkCSIKSO3FYEcpubabSdQz9phQrnp5sZGCR+FdmCqSpS549N15HlZpBVUqcl6Pz7Hyr410/wCzat9oUYW4G78Rwa5evXviF4ekihuLQAvJbMHjYD7ynv8AiK8q+wXef+PaX/vg1eYUeWs5QWktTXLa/PQUZvWOn3FelzU/2C77W0v/AHwaX+z7z/n2l/74NcPs5djv54dyDNGan/s+8/59pv8Avg0f2fef8+s3/fBo9nLsHPDuQZpc1P8A2fef8+s3/fBo/s+8/wCfWb/vg0vZy7C54dyHNKGqX7Be/wDPrN/3waX+z73/AJ9Zv++DR7OXYXNDuRh6XcKk/s+9/wCfSb/vg0DT73/n0n/74NL2cuwuaHcZvpQ9ONjeDrazD/gBoFndf8+03/fBpezl2FePcA/NPLgYpv2K8/59pv8Avg0/7Fd8Ztpv++DUum+wm49xoepFmJHU037Fd9Raz/8AfBpy2V3/AM+03/fBpOm+xL5O6HbznJOacJMHNN+y3Xe3l/74NL9lusf8e03/AHwan2cuxNo9x/mgd6UT4qL7Ldf8+83/AHwaPst3/wA+0v8A3waPZvsTaHcn87PenibFVhaXY/5d5v8Avg1PbabqNzJ5cFlcSSH+FYiTSdN9iXGHckExFPEwHerD+F/EMSF30a9C+vkn/Cs57a7jfa1tMrDqChFRyXJ5I9y0LgD6UeeATzVTybr/AJ4S/wDfBpRBcn/l3l/74NP2bFyR7lsT/lUgmBqj5Nz0+zy/98GneXcIP9TL/wB8ml7N9iXTj3Lon4xR9oA71RCz/wDPKT/vk0uyf/nlJ/3yaXs2L2US8bgdaTz8/wCNUdk5/wCWMn/fJpwS4H/LGT/vk0ezD2cS8J/WnC6qhtn/AOeMn/fJppE2cGKTP+6aPZsXsUy/9o65phn561RzLj/Vv/3yaD5pGfLf/vk0ezY/You+fzS+cO9UMTZ/1b/98mlImH/LN/8Avk0/ZvsP2SLjTDNRmbmq6pO7BRDISeAApya6LS/A2s6kVeVBaQ92l6n6CtaeHnUdoK5nVnRoR5qskkYYnOeTUgaQruCtt9cV6bpfgPSbAq84a7lHeT7v5V0qW8CRhEgjCjoAo4r0qeTzkrzdvxPExGfUIu1KLl57HhbTN6N+VRibNe9jTllQOLRWQnGdnenjw5C6FpbO3j4yBKgBP0pvKUvt/gKGe83/AC6f3/8AAPAvPAPXinC564r3FPDtpcE+XpMUmOu2IGlHgiCXj+wlP/bHFTLKWvto0jnUJ7UpHhpuSRim/aCDwa93X4Z28+f+JJAv+9xUcnwotFxnSIiSOiyGsnl3Tnj951RzG6v7Gf3HhZuOetN8/wB69tl+FFoBk6Q3/AZD/jVST4T2f/QMuh9HNH9mz6Sj94/7UpL4qc18v+CeOef70nnkg16zJ8K7Ef8ALpfL+J/wqnL8L7AH/l+T/P0p/wBl1ulvvD+2MIt1JfI8wMx7U3zjnrXpEnwxsQf+Pq8X6gf4VWf4aWv8Oozj6xg0f2XiO34mizjBfzP7mcF52B1ppmzXct8NUx8mqP8AjF/9eoH+Gs38OpofrGf8an+zMSvs/ii45rgX9v8AB/5HENLUZl5rtG+Gt5j5dRtz9VYVA/w31QfdvLQ/i3+FH9n4hfZN45ngv+fi/E5HzccCmbs11T/DrWV6T2bfRz/hUTeANcXotu30ko+o119hmqzDBvaojmS1GfeugbwNrqf8sIz9JBUD+DddU/8AHkT9HH+NL6pXX2H9xqsZhntUX3oxS9IWya1m8Ka4vXT5fwINQt4c1kHH9nXH4ITUvDVVvF/caxr0ZaRmn80ZxNJmrz6FqqcNp9yv/bM1C2mX6/es5x/wA0vYzW6ZaqU+kl95WzSZqZrG7UfNbyj/AIAaYYJR1icf8BNTyNbotOL2ZGTRmlMbjqjflSbSOxosPQM0lBz6UnNFh2CikooGSRRtLKsaDLMQAPUmvcfBHh6SSay02BclMNK3of4jXmngnSZL/V1lEZfyiAigdXPSvq3wh4aTQNMXzADeSgNK3p7D6V6uGmsLQdZ/FLRfqzyMZB4uusOvhjrL/I6C2hW3hSJeiDArArpVrmq8pu+p60YqKsjejOLOPnGIxz+Fc/q9+0pWS3tUVojkXVyfLVfp3Nal1a3t1p8K2d8bR9oy3lh8jHoa5XVLP7DfNHKbi5kFv53nn53bBwcA8AD2q4aao7sJhqNZ2qWflr0+5fi/Q4q4tX1VJJg0014ZDlUjLDHsajXwjrbR+YtjIVxnkYP5VqaPcTNbyQWsRNzPKBDKJSGU55O3p07165bRulvGkrb5AoDN6mvSpZlWoLlVmjPiLJsPOopL3ZPtbZeS0t+Oh4gfCOuRxGR7F1UDJJNRx6BqaFWe0lVM43FTj869zu7cXFs8LMyhhjcpwR7iuFlsbcauy6prUk9raDMnnNhWY9FA7471o83rTVrJHl5dw/hXJynJtrW2v6f5o4eLSL2/maK1hMrqTnZ0496VvDesoNzadPj/AHa7bQfE13BE0X9n3F7H5hEckEIQBO2ABXfRtvjVipXIzhuopU81q0o8vKmi87yJVMU6sny37W/JJW+aPCH0bUYY2kltJYkXqzqQBSRWM9zHI0ELyeWAWKDOK9Y1vVo7qGbTtOdprtgQxiUMsfruJ4FcZoGn3VteMILhnaYEGONRsmUcsu49PTPvTlmlSVna1jpy7hnDRwlX2z96Ssr9Ot11T7O9vkc7a6bc30ixW0ZaRvugnG7HXFaA8I66f+XFvzrS0++EGq3dyZRE9rFtgSBQ0an+5yP5dfWvSNHnu7nSoJr6JYrhxlkXtU/2pWgtkznzfhfDxmpwfKrJW03tv/n5njF3pd7psyxXUTJIwyqDkmpJtK1C0jEktrKqPgK23ueg+td3r88era5Do9sVRnI865AycDnaPeqevR3Ut41hKt1cRQ8oo+VCNvylm45DYqZZlWmrO2p24Dh3A0pUJtPnj7zu91pbyt5fezmYvDmrXP3LQ7x1G4ZH4VKPCOt5/wCPE/mK6Xwlp32rUzfF0hFqoiEUUu7e2OWYjrmuz1C+j0+za4kSR1XjES7j+VEczqwXLZM83NeHcNUxj9k7X6LZN9tzx++0m90pFkvLYxqxwCRnmorOxur0qkULO5BIwP4R3PoK7XXr/UNT094ZbcWkco/dW+N80g9T2UVnaGgl0m7SwswdSz5AcTE/KRgscnHr0qZY+q3z7Hr4Th3BU8ulRqRu21rdadn0su9r+ZkweHNUuoEnhsy0b5IPrzSy+G9VgRpJLNlRAWZjjAAru/C9vdywreXF5JgZiW3QARqFOOPXp1rpmUMpUgEHqD3prNKsdLI+dx3DmGeJm1JpX2Wy8lp0PEba0mu2b7PCZQvLMo4H1NFrZzTszqEEbNsXew+97V6X4k0iCSy89ppYLaBS0sMGF8we9cTALWcxKgQ2Ul2kD2/k7GAPIO/k1MsbUqNS7H0mWZHgIYapCkm1OyfNrt9yv229QTwrrHJayGe20inf8Itq2f8AjyP6V6nBCsMSRoCFRQq5OeBTbppkgZoIhLIB8qFtuT9aI5nVWlkz5bEcP4WvU5oe6uy2/G/5nkk2k3VveQ2ksSpPKMopxzWzp1lqOhGa7n09miEZ3FcZAHNdHa6DHb3UmtaxKs12Pnz/AARAdh/jVy2a08SabHcNve3fP7vcQODjBx1/GlUzCc4uLSsdMeGsFRqQqwlJqNuZ9G/L5GBpmvyarua20+V0U4ZlYHH4VoXmgQ6rBmS3CORw+3DCtyx0uy0/ebO2jh343bBjOKkvpY7eynlldkjRCWZeoHrXP9Yad4qxrVyuhUqOMW3F7J2v+B5nceGdUgZ1W1R8HAbIANU77RdU0+KOa4t0Cu4jAAHU9K0b5rCG53anrN5qMQO4RQH7oPTc2cZ+ldDr8lvJ4Z0yS23eQbmEpvznb755reWMqt6nq4Xh7C4T2dPkUlJu7cd12u9fuS9TnP8AhF9VJ4sx+lKfC2q/8+Q/SvUBRVf2nV7I+UfDOGb+J/geXDwrqmf+PEfpS/8ACLap/wA+I/SvUcUYo/tOr2Qv9WMN/PL8P8jy7/hFtUHP2IfpUd1oF/aW0k8tl8iDJxjOK9UI4rhvFo1u7uZbVXhttMADGV2ChuOhPf6U1mNWWlkjswPCeEq14qc3Zau7tddtNfuOb0zTLzVUaW3scwg4D8c0n9mXTTzxiy3eU+wlUzg4zj9a6LwvBcR6WdYF1JO/llEtY1wMjtj/AApnhi01i/uJmkvzaJbXRaWFVyzueSCf0pLG1E7voevjOFsDJ1/ZNQikl1dmn0vrd7Ppr5GH/ZF3/wBA+T/vz/8AWpDo95x/xL5P+/X/ANavXAD/APWqpqdrLd2TwxXUlq56Sx9RVf2pL+VHzMeFaTaTqtfI8qv7CbTVgNxbxp5zYAYAGpzpLLYzXjC2FvCu52yDx+FX/D+hrqPiS5e4na9trUlTJKOHf6VWmNnar4tmNqZbGGLb5EZ2bju4XPbJHWk8dUV9j6HFcI5eqCpxk+anG7e3Nd6J+av/AJixeHL6Rd62gUcHJWpIdJeSe4gU+bJbyCOQICcHAOP1H511Vvqepabolvd65FaIzyRoY7YtiMMQACT1IJArmH106O3jSaOF55Le/QrCvy+Y0iRoo3dQM+lS8yqvojwocLYd/bZiz6ffPq/2KKQed1Kgj5a7Gw0CC6QQ3VvLFJGv3x/H9ax77SdQj8Ow6jrFrZ2V3FOm4WBYfI7AHJPfJ9a0vDcVxceI75rGztotLsJzatLNI7TzSADcQc4CgnHOe/Ttk8VLdPU+mx+AwdehSg7e4rW5Y3b7tq34fidNbaNFZ6e9rbu6hud56g1l66P7N0qa8EqpJHGYwHUEOe1XNB1ia+sr2e62/uLuWFdi/wAKnA/Gs7Xor3WNQsrWGDTjYlDJML1nEuc4wqjGOM8msFVk3dswoYPDRnByj7sbbeWvoQaR4usV0Vr6/eG2KOqMi4+Yk4BA69a6v7Qrw70BbjI47V5bDHDpzaju0uISW93DGiXBWYANIBuHocHj0rtbnV9Wn8Vf2LpUNqI7e3juLqe4LHAcsAiqvc7Cck8elTK1zux1KlCq1QVk9fvRvBjsG3I+oqjPHC+pJdpO5e3Uq8KHOc9MisrUvE2oRWOrLpmmC6v7K4WBY92E+YA7ifQVi2Gq3cPkapqttaLqFxdCzkNnKdu1lJUlcnkEURlbVHKsLGrBub2tb16dTsbPWba9tHuFVlVJDGwbgg1c3blyqHgd+9eW2uqQr4YvmkhkuEtibmWIMV812YKiZ9Mmu20671y00+yGo2VvPNNMiOtjkLbxkZyxY5OPUevSiS5XY68fhI0Krgn8v+CbuE8vLJ2zgjmuN8V62Vlt7LSg5vvMDEKM4GOhHvmp9N1fX/EEk88dtbwaQ8z28TKzeeApI8zOcYyOlcpJqTaDpWm3mnQw3usXt7LbeZKxCoVJDbsHJwV6e9OLW7KwNKjGaqVNX0jbd+fkekW8cb28QubbE5jBcBeAe4qRtLsHX5rdCP8AdFYUur61Pr9vptjbWpmjtknvJJZW2YJwVQDv15NbWi6odT/tBHjCNZ3j2rYP3toBB/JhS55LZnmzw1NtuUV9xmanFothF5k1i7L0/dw5ridaeC5uE+w2TWax8u0x27s9OK7S91fVrnxY2j6Xb2ggtolmup7rcchjwqAd+Dya5HUNYW2i13U001Z7g6itrbeewVXyMZyP4evoeO1axrz7s9DLMPgqLdSVJOS6201drW2+81dG8Mi/jS5nNrJbuP8AliTkGrknhXRnv2sUmIu1iExiBOQhJAP5g1L4e1aS1tNGtLixht3v/NysKlVVlAOQD2INQ6PNPc3firxDbLC8zT/ZLTzn2oVhXbyewLl6r65WT0kzzMblmEqVZfu0umit+WgsngK0MZZZnXAzyelcxJo0FxfyWemy+e8KlpZCwCKPrXXXEuoyWVkutw29xBISbiWylKRp/dGCctzxVbwrpdnLqWvylExHevapGvAWMKpx+Oa0jj66Wsgw2S5XBOpVg2+i6X89Tm7Xw7FcadBdy3iwefJ5USP/ABv2A/KqdxoMyaxPp0Lmd7fb5rRoWEZIyAcd8V0On68b3Q9Okaytt8Os/YwGjyFUM4DL6HAHNbaaqun6j4tl+yxBLHypT5SBXlJiDHce57VpDNK0XrqcOLyHCynL2d466dbI86utGvbKEzzxMkIO3cw25qGWyubSOGeSF0ilXcpYY4rsry51K80WPVvEmm26xRywPBHbSMcrIwXa2epG4dhWbruvLeeM5dKOkQS2NmY4p5pC3mZIDYTHAADDr1rT+1KknZrRrY9HAZDhYqnBczqKXM5K17Lotbebb1WxzyadcT6dcX6jbBbhd7tkAknAA9TkiifRr6G6jtfJaS4aETmKMEsiEkDcO3Sun1AynRPFCB40tLa7ht4beNdu0CSPk+5zXVrdrB40u4RbwqF0tLhpVQeYx3sMFu4wBxSp5tVglGyaRzZnlOFxOJnWp3jza/N6s8pk0q9gQvcWU6L0BZCBSw6VPOjeTYySgHDFY91dnY+OdXu7DUdRv9Jt4bOO0lurWMsS7qn949OfYcVHa36i7sbrT2EdvqMLRtbxKdnnA85z22nP/AaJ5lUqO7Wnqerl+V0cNQUeRc/8zV7817X7Lf1e9lc4p/D1+3/MImI94D/hULeF7pv+YHIf+3b/AOtXpem6/rU+hX11pdnDcqt59lslkOxVRTtaRznJXOTxWtDr13aR2Ed9NYXc1xeC2Z7PIVCQSOCTzx69K1/tmX8iPnnkkU3aozxlvCVw4wdCfH/Xt/8AWpsnghEht5JtLije5nMEUTRkOzAbsgemO9e06XrGr6trt9HFBaw6XZTNbs7ljLKwHJGOAB+Oapf24upnwxfLaQ+ZdXcsBLruaPasgO09slPyqJZs3/y7RcMoUf8Al4zxyXwREbu4gi0hbg28hjkaBCwDDqMioj8PQTzoE/8A37avZ4dUv7Ww15tJ0u3muoNQaGKNcRqc4+dz7ZyT1q0mvXtlbWo1CfT7u4mvYrZ/sWQqb+BkEnkVP9pq3vUosr+zJJ+7Vkjl/hv4Gh0cG8mtPJYEmKNgcg/3jmvR4btJpJIwsishwdykA/T1ry/WPFTXvxBOgS2EUlkJ1tnleVhLuYDlACAAMiqy+O9T8NeE5FVEvbgarPYWzTk4CxsclscnpxXmV8X7Wo3JWS/A9yhlE6VGLhK8pa6rWV9NHfv3sexqRXNVl6J4zuNUn8PbkRF1H7Qsyhf44wCNp7Dr61qZqIyUldE1aU6U3Cas0dDbf8e0X+4P5VznjRbYaUZJkieRMlQ8mwkd8ev0q7DqcwgjAWPAUdj6fWq955F9LHJdWkErR52F1Jx+tUnZ3Lw1RUqsZyvZdjkfBWp2lhJLJetBDGzfu8x5YE/7XpXp0UiyIrowZWGQR3FYbToVWI2tuUI6FOKnXUZY8IscQUcAAHj9acpc2ptjsTDE1faRTTfn/wAAs6zdLaaXPK0nlgKRuB5H0964IWlta6ecWk91rN0g2tIpYKW7+nANdXfzDUbZre5ijeIkEjB7HPrU66hIiZWOIbRgcH/GmpWRWGxaoQsldt69Ntvl3Rlz3t54TsLZGtFuLGNApdOGQ98/jXS2d3Hf2cVzCcxyKGU1nSX7zRlJIomRgcqQSD+tMtbw2kCwwQxRxrwFAOB+tJtMwq1oVIpuNp31ff8A4Jcv7dLfTrx4IlV2jZjsXBJxXHaHp8un67bR+ecSxSbI92fLUqDu/E11TapMVIKR4x6H/Gqc82+VrkRxpOsZjWVByo9qFKysa4bFOnGVN/a/ysjK0jw9Zx+KLuG4zctHEkpd/wC+T6Cu22ZQiub0yNNOMksS75ZyDJJIxZm4+taA1SfH3I/yP+NEndk42vKrU1bdkl+GplXthDp2qaPa2kZRWlcu3c/Lyc+tZDxCaK4lu3Z0uBKkD3DHbGynCg9hmuolvnkdHeKJmQ5UkHg/nTWvDJEY3ghZD1Urwaaka08e4JXV3367t/qcvBNqE6Rad/advaXZRXjEIUK3sSO9d1EJorFfPIklVBuKj7xrn0stPhuI7iPTrRZQeGCdMfjWp/ak39yP8j/jSk7kYzEwrNcisvRLX5dDHvLLUpIDcMkEct0uyWSU/wCpT0FZ+maNPL4eENjbQl2d/LvC+1lGSARjrXTSahJIrRvHEykEEEE5/WmQ3rW0SwwxRJGo+VQDx+tHNoXHMJRp8qXVP7jFstYvPDATTtTspHgj4juYVJBHv711tlfQ39slxAxaNuhIxWe2pSs2GjiIxnkH/GhdSlThY4gPYH/GhtM569eFXXltLq09H8h3iYMdCnVQTu2ggemRmuGvLM6bdrFLP+8lv4pUhx1H94H9K7d9SldSGjiIPYg/41RvEh1Ca1nuII2kt33RkAjseDz04pxlbQ6sDjfYrka01f8Al+R04oNY41WfAOyP8j/jSnVZ8fcj/I/41B5pzvja91B7i302G2la2l+ZzGOX9s9qjnk1+z0uKWw0xLO3tRu8vflmXvkV0h1KUsMpF+R/xpzalN0KR8j0P+NXzabHowx8YU4U/Zp23vfUv6dO11p1vcOhRpIw5U9sinXcC3NtLCw+WRCh/EYrOGqTDgJHgex/xoOqT4HyR/kf8ag4HL3uaOhydp4P1aWwOnzywW9skmcquWk+pq14xvbSPR7fTYZV+0xzR4jAwQB3rohqk5P3I/yP+NZ9+kGoyQyXVrC7xOGVsEEEH1z0q+fW7PSp5jKdeNStsney7/qdMn3Rn0rP1q+m0/TXntofOm3BVT3JxUI1Sf8Aux/kf8aY+oysF3RxHnIyDwR+NQebCSjJOSujYjLFFLD5sc0+scapP/dj/I/40f2rP/cj/I/40EmuelcR42tJ9Tu7axtdPeWZhkTH7ij0+tdCNUnJxtj/ACP+NN/tObP3I+PY/wCNOLs7nRhcQ8PVVRK7RzEWh3emaUtnJaTXNweYnt32rG3qTUmmXN54QMi6tC8sN0/mtcR/NtYgZB/Kuk/tObA+SPn2P+NMl1GRgUaOJl9CpP8AWq577nU8wlNONWKae/8AwOxc07WLLVIy9nOsgHUDqPqKo+IL24eD+z9OBa8n+UsOkS92J7VHFcJblpIbW3jduGKJjNSxXzpJ8sUQ3HkgHJ/Wpur3OSM6cKnNFXS2T/Uwrq6m8FWaW0VsZ4ZV+WUdfM96baaPc2vgq736eb28vmDSQbgpIJHc+g5relvmljXzIYXAbIDLnB9etSDU5gVULHznsf8AGm5XVjapjOek4W95v3n3tsYGqW2veI76y059O+w6bbzpPcTyShml2HIVQPcd6sWGjTTL4k+2WWFu9Q86BWYAuqqm1s9uVyK111Sdifkj49j/AI0n9qTkcpH1x0P+NScRwni/W9X1iaw0hdOFnbSXUbTSNMrswVgQFA7ZHWuwMt1o15JFZaQ80F1P5004lULGSAGJB57ZqrLZWcmqxX5tIhPGcgrkAn3Gar6ro1jrTNJeJOQ33447qWON+M8qrAGm7dDoq+y5IKmnfrcj8N310PCuoX+l2v22SXUZjCu7Add+N2fTrV/V2v5ER5/DYvWQfu/KlXKt6gnBH4Vcsp106xgtLO2ght41CpGi4Cj25qx/ak+3OyP8j/jSME7K1jhrvw34gl0HULx7Yf2tqF7FItujgrAisCMk9enNaPh3U7k+Pr9L+0lt5Z7G2hV3HDvGZC2Pb5xXTjVJygbZH+R/xqNr5maOVoYWdeQxU5H6079zaNWLi41Ffs+q6fcYFzoNxfxeIVvLCdoLm9SWOKOYI0qKo7+h9KxtK0uaaEWtl4bfT4LbV4pmUuC7Dncx9gOld6NTmI+7H1x0P+NN/tOYFyEjB+h5/WkZxnaLRyQmg0+DVNIk8OXYg3gRuo3GfGDnI6cjirVtqXiPXNYtY7PS7jSrJXVrq4uWBMiL/Ai++eTXSnU5sZ2x9PQ/40Nqk6qTtj6eh/xqm7mtWtGortPm6u97mTdz6xo8ElhougmZmZmilacCNSxzk98ZOcVyg0K10lNCsdRniu0tJLm5vpGkAxI6ngDOeWPFegnU58Z2x/kf8aydTsLLVZo57q1jaVGHzDIJHoeeaSt1DDOCqLnbS8tyDwpFcy65PqJtJILJ7KOKJnIO4hif5VLpyavpNjr9zFphlubjVXmggLgbkIjXdn/gJP4VqJqMsUKqkcQUcAAHgfnUn9qT7gNsffsf8aGZVJKc3JdStqbXGl3suo2OkyX008axuIpAp46ZBrg9atNbvfDbjURbLK+pJcfZbd1AtIlGcHpk5/nXof8Aas5Gdkf5H/Gs7UbW01QrJdWkTOMHcMg9+Mg9OKFua4acI1E53t5eRkXmlak6eH7mygnuGtIZpyzSfxtGAq/Qmug0DSJdH8F2mnNEJbhICZUYj55G+Zsk+rE1Yi1KVVCKkYVRgAA8frTv7Un252R/kf8AGhsyqVHOTk+pykmmarqup2VpDon9l6XBcC5uGaUfvWUEBVUcAEmho7mw8SyyWPhq9eae582Sf7QFiwQAT79OnrXVrqs5z8kf5H/GmnVZxn5I+meh/wAaL2KhVcFZHnqQ3nh/w/YJq8C227X1mQZySGZzz9M10d3p2pTr4yljsWb7eIktQGGZQIgpI/Gpr7S7DU9Uh1O9thPPF8saySOY1yOoTO3PvitoajKi7FSMKvAGD0/Ogmc1LXqYviiK7HhXTdOitJJZpJrVG2dI9joxJ/BTU2pxHS9QuJ7TQWvftzIZ5VdQFIAXJzzjAHT0rUOpTZ+5Hx7H/GsbVtKtNacyXazjcMMsNzLEr445CsAfxpCUrWsclDb3esnxU2mWTXEd1foqTK2FbbIhJ57Daa7Oaxvv+Er1G9W0YwHSlt423D95JuZiB/31VrTjFpNlFZWNtBBbxr8kaKQB+tWRqk5A+WPk+h/xp3HOfPby0PNhpOu2fg7UXvNPlaX+zpLKOFGBK7gefpzSwyzaZ4bvW2iWR/KWyYKVHnyDb8vrgE/lXpB1GUttKR4xnof8axW0qwl1m31KS1DzwHMStI5jQ+oTO0H3xVc2h2SxvNTlBx1aS+S/Uz/+EHksPC50pPPu7X93I0KS7WLryw9CCe1LbaZeummi38NJpsFvqMUxWN13MACGdsfh611I1SfCnbHz7H/Gl/tSfcw2R8H0P+NQ3c451JTd5FTwxaXdnHqsl1bNE099LNGpIJZTjB/HFcxZwT6ZaeC7W+TyLkajcSNGzDIDCZv5MPzrsTqs/HyR8+x/xrH/ALOspNdOty2/m3wTajSSOyoCMHapbC/gKCPUy2024vrPXbW5sppIby+MyxwThXZQR3zwDiqwsr02MMVj4V/s6O0v7eXCld8mw5Zjjr+ddml+6MdsUQ46hf8A69P/ALSmyBtj/I/40rF80eiPOrzwvff2/ceKWs5VKaiJvJ4LNGMcj8qyNO0y41bRr9L3SLiaGTU5rqFIXAliZ3Y89sFSK9bOpTYxsj6eh/xrLubS2uYJEaAR7zuLwu0bA+zKQRWMqSvfuehTzGUaaTWsdIvtqn+FtDn9IiisfEPhnTzZm0ltoLqZ4HcO6K2wBmI7nmui89Pf8qqaTo2naNdvPaWoNxMP3k00jyu3/AmJNS/aG/up+VbJJKyPPnOVSTnJ3b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4100" name="AutoShape 4" descr="data:image/jpeg;base64,/9j/4AAQSkZJRgABAQAAAQABAAD/2wBDAAgGBgcGBQgHBwcJCQgKDBQNDAsLDBkSEw8UHRofHh0aHBwgJC4nICIsIxwcKDcpLDAxNDQ0Hyc5PTgyPC4zNDL/2wBDAQkJCQwLDBgNDRgyIRwhMjIyMjIyMjIyMjIyMjIyMjIyMjIyMjIyMjIyMjIyMjIyMjIyMjIyMjIyMjIyMjIyMjL/wAARCAEsAok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OGKEW0R+zqxKDog9Kd5cP/PoP++BUlt/x7Rf7g/lUjOFGSQB60AV9kP/AD6D/vgUeXD/AM+g/wC+BT5LiKEKZJFQMdoLHqal3DHWgSaehX8uH/n0H/fAo8uH/n0H/fAqxuHrRuHrQMr+XD/z6D/vgUeXD/z6D/vgVZBoyKAK2yH/AJ9B/wB8Cjy4f+fQf98CrG4EdaaHyaAIfLh/59B/3wKPLh/59B/3wKsA+tOzQBV8uH/n0H/fAo2Q/wDPoP8AvgVZJ5rG1+41a3t4m0m3WaUyAOG7L61UIOclFGdWoqcHNq9uxobIf+fQf98Cjy4f+fQf98CnLKRsVwd5HOAcA/Wpgwx1FSWpJlfy4f8An0H/AHwKPLh/59B/3wKsk0UDK3lw/wDPoP8AvgUeXD/z6D/vgVZ70tAFXy4f+fQf98Cjy4f+fQf98CrJooAreXD/AM+g/wC+BR5cP/PoP++BVnNFAFby4f8An0H/AHwKPLh/59B/3wKs0ZFAFby4f+fQf98Cjy4f+fQf98CrOaM0AVvLh/59B/3wKPLh/wCfQf8AfAqzQKAK3lw/8+g/74FHlw/8+g/74FWu1IKAK3lw/wDPoP8AvgUeXD/z6D/vgVapAc0AVvLh/wCfQf8AfAo8uH/n0H/fAq1SCgCt5cP/AD6D/vgUeXD/AM+g/wC+BVqkoAreXD/z6D/vgUeXD/z6D/vgVapO9AFby4f+fQf98Cjy4f8An0H/AHwKtUlAFby4f+fQf98Cjy4f+fQf98CrVJQBW8uH/n0H/fAo8uH/AJ9B/wB8CrPNJk0AV/Lh/wCfQf8AfAo8uH/n0H/fAqyDxSE4IoAr+XD/AM+g/wC+BR5cP/PoP++BVnIo70AVvLh/59B/3wKPLh/59B/3wKtUnagCt5cP/PoP++BR5cP/AD6D/vgVZooAreXD/wA+g/74FHlw/wDPoP8AvgVapKAK3lw/8+g/74FHlw/8+g/74FWqQ0AVvLh/59B/3wKPLh/59B/3wKsjmlNAFXy4f+fQf98Cjy4f+fQf98CrIooAreXD/wA+g/74FHlw/wDPoP8AvgVZpaAKvlw/8+g/74FHlw/8+g/74FWQaWgCr5cP/PoP++BR5cP/AD6D/vgVZooAreXD/wA+g/74FHlw/wDPoP8AvgVZpaAKvlw/8+g/74FHlw/8+g/74FWe9LQBV8uH/n0H/fAo8uH/AJ9B/wB8CrPfFLQBV8uH/n0H/fAo8uH/AJ9B/wB8CrJ60tAFXy4f+fQf98Cjy4f+fQf98CrJ60ZFAFcJEHBFsAfXYOKsU0sM4yKUNxQA6uYrpgcmuZoA6G2/49Yv9wfyrG8XiRvCmo+Vu3iLPBweK2bb/j1i/wBwfyonhSeB4pFDI6lWB7g1dOXJNS7MzrQ9pTlDumeIWnilrWzigEM7opBYNOdr46cY4robf4oT+RKk9kok2HymQnhu2fauW8VaOfDWoTJM4+zAF0kz/D71yn/CR6N/0EIv1/wr6qdHB1Yqcra67nx9OeKpScaaemjsj0u3+Il3cwm21GFfLccyw/Kye4FT2vxClsoMkyXjk4xKAu0DvkDmvLx4k0Yf8xCL9f8ACnf8JLo3/QQi/X/CoeHwL0ureo/a45SUkpXXk/6Z7Tb/ABDSeJZDZFBjLDzOgzXTHV7eXTzdQyRvhQ23eAa+cR4m0bH/ACEYuevWpE8U6SowuqRgd/mNclXAYSXwTS+f/BOmlmGPhfni5X8tvwPoHTdZS8OHheEuSRuIOf8ACtEtIsoPnJs/ulef514TpXjTylAs9Wt3Gc7WZT/OurtfH1ySDd2kNxjlWHBz+Fc9TLJN81KzRrRzVwjy4i6f3fl/kemPexRSmNjhtu78KrQ61b3UYNtLG5bO0FsZwcfzrx281e7vLtpTcygZO0Fvuqe1QwzSxSIyuwKncOffNaxyj3dZamU8+nzaR0Pc0ecjLxoD2w2abIJy6lGXbn5gR0HfFY+j+IINVmIiYkJEuVI5Dd620ZQWwp9c4615E4SpytJanvUasK8LwldFO8mvWCrYeVvD4fzM4xU0CXO5GuPJLDrsBq1kbc00qzIQGAPY4qebS1jT2Xvczbfl0JM9KXPtSKCAM8mn1B0DSeelGfal70tADSaXNFLQA3NLn2oNLmgCGeZIY2kkIVR1Jrz/AFDx5dW1y7KYEgB2gyd/xrqvE0hTTSFOMnmvnj4n3BTTbS2DcyTFzj0A/wDr16OGhTjRlWmr2PnMyxNepjYYSlJxvu0ewW3xBmcZNvBIPVHrSi8d25/1tpIv0Oa+Q457iI/u7iVcf3XIrQg8Q6zbH93qE4+rZrL6zhZfFTt6M0+rZjD4K6fqj66i8Z6VJwWkT/eWrsXiLS5QNt3GPqcV8lweOtfhxm5WQDs6A1pwfErUkI860gkHfGRRfBS6tB7XNodIy/A+rY7+1lHyXETfRhU6upGVYH6Gvl63+J8Q/wBdp8i/9c5K2LT4o6dkAz3kB9xkfoafsMPL4av3h/amOh/Ew7foz6LzSA14lZ/E60bHl66F9pSR/Ot60+IMkoBj1GznHs6n+tP6i38Ek/mH9v04/wAWlKPyPUM0ZrhovG9xgb7eNx6q2KuxeNYD/rbWRf8AdINRLA110NoZ/gJbzt6pnWZpM81gR+L9MfG5pE+q1di8QaXIeLyME/3jj+dZSw9WO8WdlPMcJU+GovvRp5ozUEd9ay/cuIm+jipd4PQismmtzrjOMleLuOzRnmkzS5GaRQZozS5pDzQAZozQTxSUAB5FN5zTu9GBSAAaM80vakzQAuaM0ZopgGaM0tIaADNGaKM0AGaM0Zo4oABRmgEUE0AJnAzTBKrA45x7U/PFMI25Kjg9aQDlkB/+vS5qJB8vrTs+9AD80Zpof1H5U4OO1MAB5pc+1IGGaN47mgAB5NLmm71HcfnTTPGOsij6miwnJLqPzzS5qA3UAP8Ar4/++xTW1GyT715bj6yr/jVcr7EupBbtFjPNGfY1QfW9KTltStFHvMv+NQv4p0BBltasB/28p/jRyS7C9tT/AJl95qk89KN3tWBL458Kwn954g05f+3lf8aoXnxM8HWsDy/8JBYyEDhY5gxNNQl2E61NK/MjrGkCjcxwB3NcR4k+INrp2+204LcXIyC38K/41554l+K9tqzPFFqEcFr/AHIySzfUivNdT8b8lLCL/trJ/QV6dHC4eivaYmSfktTy62KxOIfs8PFpd3oeiXPjLU7ed7+41FkfkbmbAA9AK9Q8DeMLHxJpUPkynzVXbiVss5HU18f3d/c30he4meRvc16r4cE9lp2nC3ZkmEa7SDggnn+tdC5MxcoRjyqK0Zzypyy5RqOXM29V/XyPpxTzXN1f0H+0/sMY1MReaAMMjEk/X3qhXhzjyycb3PdpVPaQUrWv3Oht+LWH/cX+VPJyD1plt/x6xf7g/lUjVJoeGfGW7Atr/B7BBXzvmva/jFeeZaz8/wCsnP8AP/61eJ13473XCHaKPIyZ81OpU/mk2LmloAzTgK8+56zY3FLg07FLilcnmGDPbirMF/eWxzBdTRkf3XIqHbTttNTa2YpWlujat/GGt24H+mGQDtIM1rW3xEvkx59pDJ7qStceFpQvPSuiGOrw2mzjqYHC1Pipr8vyPT9K+KcFlLvEU1u5GCVAYV3OlfGixYIkk8PJ53JsJ/pXzz5eRkCk247Vbx8p/wASKl8v8jnjllKGtGUo+j/zPrfTviNoV8NrTIqt0VSCB+VdFFrOnXbRyQ6iiqOq5HzfXNfFClkOUYqfY4q9bazqlqR5N9OuP9skVn7Wi9XFr0/4JoqWJgrKal6pp/en+h9r/wBq2H/P3D/32KX+1bH/AJ+4f++xXyHaeNdfRMNcK49XQE08+Ptd7SQ/9+xTTwv8z+5f5kPEY9OyhH73/kfXP9qWGf8Aj7h/76FL/alj/wA/cP8A30K+SF8e69j78P8A37FJ/wAJ5r/Xzov+/Yovhf5n9y/zF9ZzD+SP3v8AyPrj+07LtdRf99Cj+07L/n6h/wC+hXySPHmv/wDPaL/v2KD478Qdp4h/2zFLmwv8z+5f5h9Zx/8AJH73/kfWU2r2ESbmuo8D0bNYOo+OdPsYXkGWVBkux2ivmweOvEJ/5eIv+/QrO1TW9T1kgXlwWUdEUYX8qftcLFXV2/uMp1MxqSSvGC7q7f4ns2pfFXTNV/dtfRxxg9Ap/nXlvjrU7bVtUt/skokiiixkepNc4Iec4qdIOgxWVXHOVL2SSS8jOGChTxH1lzcpeZUEHtR5PPStEQYpRBz0rh5zr9sZ/ke1L5PPStPyPl4FNEJBpc5PtjP8g9cUnkdzWmIuOlBh9qOcPbmX5GaQQc8dfatT7OTThb+1HOx/WChFPeW5/dXU8fukhH9a0IfEmu2/3NSnIHZju/nSG33EgCkNsAORWkcROOzZlKVKfxxT9UjSh8eeIIcbpIZR/tRj+laUPxLvkwJrCFx32sRXM/Zj6Uv2XjOK3jmGIjtI5p4LBT3pr8vyO2g+JdqcedYTR+6MDWta/EvS8jF3dwH3BxXmLWpz7VG1rjgLmt45rW+1Z/I53lGDbvG8fR/5nt9n8SLd8eXrg+jn/Gty28dzuAVvLWUfUV84m1yemPwpPKZPukr7g1azGEvjppjWXVI/wsRJfO59RQ+NLj+O3iceqtirkfjOE/6y2dfcHNfLEd5qEGDFeTrj0c1dh8U6/b/cv5SB/e5qvrWElvBr0Zap5pD4K6fqv+HPqeDxTp0xwztH/vCteC5huYxJDIrr6ivk+H4g69EcOYJR7x4/lXo3gvx8L/CxyeReqPnhJ4b3HrVKnh62lKVn5mizHH4Rc+LgpQ6uO6+R7hkUd6xNL8Q218BHIRFN/dY8H6Vs7gRwRXLUpypu0lY93D4qjiYc9KV0KTxWNqPiK106fynV2YdcCm6t4jsNOikDSB2UEsFOAv1Pavn/AMZfEia/vZodJGxCSGnJyT/u1tTpwguett08zzcbjqs5exwTTl1e6S8+n6nuD+OrGM4aMj6sBUDfETTl6hR9ZFr5VeW5mcvLPI7HkksaaY3Y/eb8TUPEYdbU/wASOXHda/8A5Kj6kk+Jump/FCPrMKrP8WNKT70luP8AtsK+YzbE9jSG2OOmaX1ql0p/iwVPEvfEP/wGJ9JyfGLSV/5a23/fzNVX+Nelrn97B+BJr52+zdsU0wY7UvrUOlNfj/mV7Gq968v/ACX/ACPoGT456anRoz9EY1Vk+PNmPu8/SI14SIAcjaRTPs+e1L62v5F/XzKVB9a0/vX+R7dJ8fYxnZEx+kf/ANeqsnx+l/gt3/74FeMmDHammEUfW3/KvuLWGj1qS/8AAmeuv8fb/PyWz/koqrJ8etZP3Lcj6kf4V5V5NBio+ty7L7kV9Vp9ZS/8Cl/melS/HTxA/SMD/gf/ANaqknxs8UPwGUfUmvPzF7UCDNH1ufl9y/yK+q0Ot/vf+Z20vxi8WSdLkL9Caqv8V/FzHI1Ag+2f8a5Mw4pnlGj61U7lLDYf+U6aT4m+LpODq8v4VUk8f+KX+9rFx+BxWEYqDHx0o+s1P5mWsPh/5F9xqP4x8Rv11m8/7+Gq0niPW5fv6teH/ts1USmKTyzjOKXt5v7T+80VGitor7kTtq+pv97ULo/WZv8AGoXu7p/v3MzH3cmm7MUbKTqSe7NFGC2SGmWQ9ZHP1JppJPc07bSYpcxSfYZ3pSaXFGKLlXG5pCacRTcU7juSwRebPHGByzAfnXstrCd0cSHBUAA+mBXlPh+D7Rr1khGR5gY/Qc17r4X0yXUtRIhcLIo+VmXIzXv5Q1To1KjPnM8k3OFNb/5s9F8DaxNfabHDdz+ZMM7TtIO0cc1ZqzoFtPboPtMMcM5zuRSOfcY6A1Wrx8TKMqrcT18ApqglU3Ohtv8Aj1i/3B/KkuJBHbyP/dUn8hS23/HrF/uD+VUtdl8rRbpuhKFfz4rKEeaSj3N68/Z0pT7Js+Zvitclo4I8/ekz+n/168uFd98UJ/M1K2TPTcf1ArggK68xd8Q/K35HnZNHlwUPO/5igU8CgCpkTPfFee2ek2MApQvpUuwA9zTlGDjFQ5GfMMCDHSlKD0qRRlqeqAHH4VLZDkQhOM09Yy/8P41aWHK4xzT44s8YxUuZm6pXKDsKZ5Q71d8sBqQxjHAzU8xPtCl5VPji+YAirJj54FPVcEYHNNyB1BGQDoMDtSeTk5AqzHCTg9amEQzjris+axg6ligsPqOaekHNXhFz6ipY4cngZFHMyHWKAtQe1H2UjtxWmsPH9KsxwYXGAc1Lm0ZSxDRiC2HanCD2rWNqM8cU0W+0mjnuL6xcoLD6CpkhIq4IRjpThCCcUXuZutcrCL2pywjI45q2I8rgdacIhjB5NJsj2hWEXGDS+Tjjb1q4YhgZoCdc1JHtCqLfC4xSfZzz71eWMHPYdqVUyeKBOo+hRFv69KcYMAcVoiMfxAYpVhBB7jtSuJ1TNMHIwMU02/NaXlYo8nJ6Zp3Hzmetvg9zS+QM9K0TEMdMUjRYH9aLh7QzjBxjFRm3zmtHy8nnNK0XoPrTvYftGmZLW+B/KojagHpWuYRnBGfameR8pHPFPmZaq2Mo22P4etMa3yeB2rXEQHBpphz0/SnzFKszEa16nFIiSW8iywlkkU5VhwQa2jbgjpgVE1v696pTfQtV76M37D4iT29skd5aNLKv/LRGxn8K1IPit5IIW1uhkcgSVw7W2AKjFtk9hXasxr2s2cawGE5ueMbPybRu6944u9YtJLWK38lJeHYtliPSuTW1zgYrSFvz0zUqQcDHaueriKlV3m7nTRVPDw5KSsjNW27YqRbQ46VpLDntUnldiucd6x5mDxDMs2uDnGKa1vjpnmtgw8Y60eQD2p3J+sGMLZgelJ9lx2/GtnyM+1NaBeASMj0ouNYgx/s2Og5pDbVreQGfgfjTmt1GKLlfWDEa1xkYqJrYVu/Zc8jmq8tqOPTuKFI0hiLsxfIFHkCr8tuV5HSosY4quY3VS+xX8kelN8irY+lPjh3DkYpN2B1GigYMg0ww4wccVptCMZ4FRtDkEUuYaqmY8IznFRmPrWi8PoaZ5AwSeT6VamaxqmaYie1HkkdelaHl56YH1prQk0+cv2pmtH7UzZWg0OT2+lRNEM9RxVqRqqhT2cdKZtq26DtUbIBVKRoplYrTe9TEc00irTLTIjTSKkNMIpotHR+CYPN18ORxHGzf0r6J+HEUazyOT8xyQPb/ACa8J+H0GZLycjoqoK+kPAdnJDpnmsFVSOD/ABHvzXuRfs8uf95nzuIvVzWMV0t+CudVAI5pVnMRSQZUbhg4rErUgTbqTZhVePlfzclh9Ky68eSsz36Mrr+v+AdDbf8AHrF/uD+VYviyby9FIz95wP61tW//AB6xf7g/lXLeOJSLCOMejN+lb4SPNXijizefJgqj8rffofL/AMQZvM15E7pEP1JNcoorf8Zy+b4ougDnZtX8gKw0GelTjZXrzfmaYGPLhaa8kOValQZpgHNSqK42bSZIAD1pMfNmgDPFSKoORWZlewBD175qwkJADEd6jC8D2qwmSuMnFRJmU5PoHOOMg0oLHGScelPAGOBQoOfQVBlcNtOx2xSYPapVQ+5oIbGhM1IsOKljj556VKIyelS2ZOfQjWMr2GKvaNb2Gpah9kn1GK14zufofapLzwt4hOnG6j0yb7MBu3DG4j129cViafoGq6rcCKz064kcnGfLICn3J4FdtHCKS5pMcYwnBtzt92ho6rNZ2movb2En2qFOPNPG498U62k82PcYpI0JxuK/Ln0zXreheBLPRtCUPZW13qRjJZpRld3p9Ky73QrS2tHfxRr0dq0gG2ztcbEGem3BJ/Ks50LHL7anL3Utuvf5HCwxJzkZX29auJENg+Xj1q5q7aObwNorM9qAFZtpC7vxqBXIBXqK45Rs7M5anNfUrND8xyPpTdmMdM1YcZoCKcfWpJTK/lA59aTb0wORVsoBRsxxTTHzFXyxjkEGlMfHPFWGHHAH0qPBBx2plRkRMg6dcU8KM570/bnp+NKFPqKB3BFBXB4pyIMYwfwp6JzUqoSO30pE3sxirwNopGXvnFS7doPrSYzx1xzzUk31IhHz1z9alVSAMDinBCvHenBM4OcetAmyAgEkn8qjYcZA61ZdQue9Mxz0poaK+3nn8KTaWAHvU4U4yaRYzvI6DrVXNLkWzLccU5oeckZFWljGMU0pxj9aVyeYqGP58gZx2pqpljgVZAyQQacqYbk7femO5AYvl5WmSRKduQPb2rUEUJUfvs59qjaKDdy7H0wKQXMv7MDQLb2rU8uAdAxprCIDBibA96Yc5mfZxzxik8oEEdBWkxjxxCPzqMuuOIlz9KaDmKQTHFO2cjOcVaMvIyqg/wC7ThI7AgYA7cVRMmR2cAN0gddyk9MUySIxs3yHaDVuCRxOhycbhSXgkE0oJJG48ZpojmM4gn6Uwx9yOM1YZGU4/SkCHNMfMRxxqG70pQZ5GalRWZjtFPaPBP09KLCctSAAlcYxVV4sSlsZq6fu4AOe5pNuMEDJPrQVGdjPlt2cEgcdqpi29FrZJG3B/wD1VGyc8DtSNoVmjJFqvcHNSooAAxirZHrjPpUDfL2z9aLGvO5ETRg9uajKZQ8YqUsTxjFJjCsKRabRUdR60xlHp9TVkqChOM4NQuM5570G0ZFdguelROvoTVnbkkgdqiZeT61SNosptw/HFMxk1O6/NTGQg+9aJm6ZARg4xxUUg54qwwx1NRFevFUmaRZXYe1RkVYKjvwajYVaZspEBFMNSMKjNWjVHpPw/tcaS0hGPNm6/SvpLRo4odHhh3Elk34Xg46V4n8N9Ojew0yOU7EPzyN6ZNe5w+RCAiOjC3j8uQ4ywGOK9nFvlw9On5XPnsJ+8xtWs7W2/r5Iu28UG9ZEjAfaBkj5gPTNYdbdvIzSKAqshXPmKeD7ViV5T3PoaVuXQ6G3/wCPWL/cH8q5rxnB5ulOw6qAf1wf510ttzaxf7g/lWdr0Am0yZcZJRh+mf6Vthp8lWMvM5Mzp+0ws4+R8ceMITB4pvQc/MwYfiBWOtdh8SbXydeimxxLFj8Qa5BKWMjy15LzFgKntMJTl5L8NCRR61MM4qNaniX5hnp61wyZrJgo+ap0Hek2/MSOnrUijnBrNsxlK4vTtTlBpQuR61IqEHP6VJk2NVdxxzUyrg9KFX8qlSPPek2ZSkIseT7VYjgcj5UY/hT7eDzLhIxj5mAJr1CzSzhtY1RoiqqADxXRhsK699bJHmY7HfV0tL3PNFsp2+7BL+CmnzWd3HbmRoXQAgbiuBXrkFnLPkQQs5H91a0NS8IrqPh2WMrIt2ULKhIHzDtXU8HCi1Jyvboc2Ex9bETVqenc8cHxA8SQ26wjUCPLAC5jBbiu10H4sWLaaRrKOl3GOsS5WT39jXmk+l3FvPJHPE3BJDMCrHn0NZ09kkwOWZQOeuDXoexTjdI9yWFoT0at5o7TWvi3qN3O8dnMtnAeB5a7nx7muMn10T3JmlleWVjkyOSSar7LSzXDxlifQZNVbn7K7o0abQOSOma5ZU4005OzfY6aWGox+GOh6v4ajtLnw7eWFyWF9cp9rhAXoq9Pz5rJhmEsZOfmGRisqPx2kWqafeW9ph7W0WAqOQ5Axmuj0a207xRp0MemXCQ67FGZJVZSElGeh9/cVx1aLrJzWh5eIoSh781Zfl6lXPAA59aeoBwB1NIyS29xLbXEZhuYzh426g/1HvQM55rz5QcdGcMo2dmPzubB4pr5Y9ePWn4Cx5JOT/KkVRikJdxMcfKaTYT9M044HQ4p6j1oGtBuzZ0Boxjr1qYglc5qQW0ixJM0bCNyVVyOGI6gUDuRgYHFO29eMD1qTynP8LH6KakFncMDi3l9vkNNxb2REpJLVkBHVcU1UOKl2MJfKKkSZxg8Yq5/Z8kblZJ7ZCOCGmXIP0HNSoSfQOZIohCMYzTsDGMnNWxbQgHN/bD6En+lNMVqoOb0HH92Jv60/ZyIcykQM4ximYYGru2zz/rp29xEP6mnBbDsLtvXlRRyPuvvLU0USh69qcqc5zVySOA25mhSRVEgQ72znP4UsMUAt7qeYO3kqpCqcZywH9aHB3sCncs6Fo763fSWscqxusZcZH3sdqyXUozhsqykqVI6EVtaPqkWlalFdQ2chZep8wng9eg5q3r2mzy628lrp5kjul+0BgCwUng57Dsa3hQ56fMt0VOUVFW3/Q5dVPcU9R6it2DTNSO8LZWyhG2tJKVVQfqTipgILUE3esaejY5SzhEz/oMCs3Ra3KhFzXMjnSBzyaAg25zW5dXVpcaTdi2N07RhG824CLxnBwB0qnbgwafdzKkZkQx4Zl3YBYg8H8Kl09bXCcbNK5Tt4JJ5BFCjSM3QKM1EImMgTZ827bj3zXdeFk26Tf6pcKirGDtIQDgDJ6Vxlpe3RaF3mb5m3EfU5rWVGEYRk3uYvnV3bQ1ZfCd5b6VdX1wAPKQMipyWOelYaWFy5yIZc9fumvQvGN1LB4SlWKUpvZBxweTXnm9yMNJJ+LGt8XRp0pKKJpz5oXvqS/2bdH5TAQPUkConhaKRonUB0OGHoaUKAMknHXk1c1OP/iaXO3oxR/zUGudJON0Du9ymAEdQOuRT75MXD8fe5zSgYIyM+lSXaEzKeRlRREhbFIrhccU0R8+1WvJGQ3FM289s0w5uxAi7GPFSkDHQ4PHFO6nBHPtTvL+YjPH8qAuQNEuTtyfrVaX5MgjHar+0Zx+tVZ4HYFgAaCoS11KhOF5ofnB9aCrZCkgZpWHbqPWkblcoxzgYqs6srDJqy5x3NV2BJ55xTN4NkYJYkEflT3HyjFNORzmkRz/FRY180MdRg9j6VBgdMfWp3IzzxUWwFsqfzpI0iyIDJbHGO1Rn7h7+9ToBvNQcjOPxoNUyEqMZxz6VEUJx9asFc+tMZfmFM2jIrON3NQkVbZQOnr0qF0xVJm0ZFYrUTjirLDHaoHFaI2iyqwqWyspb+8itoVzJIwAprivRvAnh/wCy2v8AadymJZh+6UjlV9fxrtweHdeoo9OpnjcZHC0XUe/T1PS/BeivDYqzwtLZwII5AvXp1HrjrXfrIkVskyy75Cm37Wi7uAeAw9am8PQ20GhWwtvmjKbifU96nm0mFpDLBJJbStyTGcA/UdK68RiFOo09EtF/wTjwmBlToqcNZS1fz7f16MZpbKZ2BNqz9QYgQx9ciqFa1na3EE5aW4WVSP8AnkFP5ismuKo05aHq4WMo07SVv69WdDbf8esX+4P5VHdqHt2B6VJb/wDHpF/uL/KmzDMTLjIKmpW5pVV4NHzB8WbHyxBLjmKVkP4//qrzFK9w+LFqtzpV5Ki/dcSgenr/ADrxBBxXVmK/eqXdI8bJJp4Xkv8AC2idBVhBxUMYJPFWFXivKkd82SxZGacoBOcUiDBGKkUdTUMwbHDA+pqUDApqjPJFTKN2almMmCjvUyDPBpETB6VKiZPPU8DHrSZjJnS+F/Dd/q/m3NrBvSI7Sc45NaktrJaXJguEMbqfmUjpXongHTptL8PR2s9uYpPvsx/iJ5q14n8Orq9qZbdFF7Hyp6bh6GvXwlT2SUJHn16LrR9pBnOW15HDtEFztHAwr4zXUW3iFG2pNGVUD7wOa8zntJ7ScxTxPFIOzDBFWI7+7TA83P1r0pUYVFqeJSlXwz/dS+TNr4g2Nvrmmrf6eVmuLU/Oqfe298ivCdWle3b93uw3p2r37w/rlmltcW15shlkyRKqfe4718/a7Z3Eepywl2IV252nB56iuZuVODg/kfV5ZWVb4mu9jEkeaQ5kc49zUSgscA8V1OkeANd10I2n26OjfxSTKv6ZzWpP8LPEthfR281k04cgLJbAsn4nHH41xya6nrvE0Y6cyKXg7wTfeKZHNsyxW8ZAkmbnB9B716tovhfw98PJjf3uqM9wybAH4OD1wo61yeo6LceABHb6d4hf7VMoae3iGAnHUnP5ViWZS91+KTW7yQ2YUvK4+Z2wOF56Z6Zrs5YJe89Ox5ddzxEn7/udjrvG+pWWo6np19p4JjmiI8zaRuwaoRqoHPNR3FzNrupLdGFbezgXy7WAdEQdPxq2EGMV4mKqRnUvE8uu4pqK6EbDNN2kH+lTOoC5BNRAbu/PvXMZR1RatTHHYXM7QJLIjoAHzgA9elC3xBytraj0Pl9PzNJAv/EvvAMYCqxH0NQbQemBVPRItTvoXoru8nuEjjMW9iAoWFO/4V1PjLztJs9Cs47grLtcybQBngc/nWb4L017zX4ncYhg/eMSO/arvja21DVPFR+z2VzLBbQCNWWNiCSckjj6V0wU1RlLuXCMeSUmc4s7yRTvNeTCRFzGoY/OfSqgZmYM7Nnvlia0x4f1jg/2dcqO5ZCP50Dw/qZBzaMPckVlyVZL4X+Jg5U4btIqXK41i6YgffDZ+oBqWdP+JhcA5IMhJA6460moKyanMrDDbUzn124/pS3UjpfzhWxvVRx6FRmiro537/5mcW3y27f5ELEbmIGFycAnPHao25HeplgkPEcTt9FJpVsrlzgW8xx6Iaw5ZPZGqcY7sgX5yBinsgRmQ43IcHBzzVpdI1EnIsbk4/6ZmpF0XVG+VNOuSW7CM1Xsp2+Fj5k3uRKd2lzqRwroc1Lp99LYW2pSQECQ22VJUNghh60RwywWOpQzxsjLGrbWGCCGp+jLCbi4M8fmxfZZSybsbsLnr26VUJNTiPkenL1NvSdZvtQ0C9tfPK3iqSkigK3r2rHa6mTwhdzXM80txfOkCb5CcYPOP1/KiDV0iBNlpFvCzLgNud2x+ddD4gsb20sdJ+wRAq3zSIIx8uR79BmvRpTjUhv7yT2vr5mc1Ug7ppx08reRSvDEfhkIdq7kkDZI54auYjgkZTsiY4GflXNdzmVvB1/eTtAk8Skqg2kZHtWPo2p6heRahvuCWNqdmFC7T2PHeorUITnCN3e3YFUn7PmqWS6ehQt7G7i0zUJJbaVUMH3ipAyCKrQgHS9QXr+5VsfRxTrS6mubeQTXEsnmQNkM5IJxn+lO06L7QssQ/wCWsOD+YP8ASuOMU3FLrcqpVUduh113bR2Pw/W0e6itzcIF3tnHzHP8q5KGy0lHj8zVuQRkJCTW345uDPLpenxKSI1MhAGenArBi0LVZ8GOxmJ68rj+ddGI0moKN7epUpRaSTO68Xx6cfDSPePKkBePDRLlie3FcF5miKTtgvnA9WUZruPFVhPqHhS3s4dv2hGjdgzAAY681xy+H7hQfMurOM/7U1dGIhUck4wvoZVZ0lbWzM+9ltpPL+yWrQgH5t77iak1By96GA4NvCT+C4/pU15YQ2lu0j6jaOwx+7jfcxqvdKfMt3P8Vqv44JFckoSSfOrGSmnbl2IC+QABj1q5cqTEjdxxVYRjn3q1OM2w554PFZxK6aFPkkYpBG3LgZ56U/aQeD3pwYhsDAqiCEqQOQaXB6561JvJGAMmmEc4OTmgAKrzzmljUEgY4p7KuOnNNUnBA45oAinWJVPygt2JrJJZSQAea29w8meMqrM4AUnsc1mXEWxsY+bvSaNqTS0KhGc7ulRBFztP6VYIODkH24phTHbrSOlMqzoAcDkVEVCgDBq0ykD6UhIbtS1NVLQqmMFgaY0WBxVwrmoWxgigtTKbZHFMK5GM4qyyjFQso/GmbxkV8YHFNI4x3qRk596Y4PSg1TIzj07VCwyeKmbjA7VEx4oNYkDKTzzUMicVeAwmcewFQSgYB6VSeptGRTjZI543kTeqsCVPcV7dpdxDqdlBPaAGJ0yoH8Pt+FeIOOTXVeA9fk0/URp8jt5M7YQj+Fv/AK9ezlmJVKpyvaRwZxg3iKHtI7x/LqfRXw/up5Lee3ZgYYj8o7gmu2xXC/D+0Yfabsv8pwm33613XFLH2+sSsdmSuTwUObzFA5rmq6Uda5quM9U6G3/49If9xf5UjjcjBlPXOAaIDi0iP+wP5UI29AcYpkSs9Dyb4jabvsLuIj78LYH06V82LkZFfUHiyGf+05Yrghg4OCARwRXzRfQm21G4hPGyVhj8a7cfG9KnLyPncnmlWr0krWd7fgEfBFWkqpGeRVqPNePI9aZZRckHpTwOeB3psYOQcirAXnb3NZs5JMaqjA5Oc1PsZT14PpUYyD2q3EFYMOeBn8almM5WGqPm56Vu+E7KK78R2guQTbxv5kgAzwOf54rHJQgDJJ9cdK9D8D6Iy6Y9/IVjExwrN6CtsPTVSolLY4sXXlSpOUVr0Ox1vxVeQSCHToFZWXIlPP4YrDPiPxCU2u7YJ6hMVoLHmUIrBsnANaaaUu355Mn2r3+SjSSueD9exVdu35nOC21TxBOj3T4WMY3EcgVrQeFYYDkyCUn++OK2ra2S2Uhec9STVkY+tZSxDT9zY1jSc4/vN2Y40OJFIjWMZ6jbinXnh2w1bTGt9Rt45HH3CqgFePWtc8YpwrOdWU1aRtRoQoz5obnjuofD+9027E1nPL5QbOYztcD6jrWxqni3xKbdLPTdPaEKuz7RKd0h9/TNelMisMECov7PheN5fJBCDJxQpu6udarYhvpK3f8A4B5YvhqzSNpZobvU76YZeaZsBWP0p194TU6HG4t40ktiXAQcsO+fWvRzcWwiKxRckdxWZeTTQQB4I1kYHkEZGPpXSqHtISUlqzyq+Y1XUjad/Q83j2bAFHHbFLgqKnu4vIvZVKhVcl1wMAZ7VAjhpAO3rXzVSnKnNwlujuTUldbCshYeg9PWo3UKcZwe9TNKB8qH5u9Vx1OT1qDSN7FuyV2S5SJQxMWSD0OCKsw61fQv+5a3iHAwtunH5iq+n/NLMgyQYH6fSorSF7uWGBRl5GCj8eK05mopIpOzuj0nw3c3T6NJfahNndlh8oXCj6Vzs416WF9Rs9WkubV2JUQNjaCeBitrxpKmj+EYtPg4ln2wLg84/iP5Vxmkapc6NMHtidmMNGTw2K7q9SMVGnK/qOUJR9RJ9R1CVyk1/dkDqDKwqrJJI/DTSsP9qQmvQBZaR4sthLCPKucYO3hlPuO9c1q/hXUtKO8wmeAf8tIhnH1HauWrRqxXNF3RKvLVoyLsA3MbAYBgT9Mip2Cfb42lJCGOMkgZOMVHcth7VuxgI59mpZjlrds/eh/kxqJvWXyZilovmv6+46V/FyRReVbWrkDjJwuarQ+L7i3uPMFlG+Ozyd/yrAHSkIzyBWrzCvaydvkRHDU1JSau15s6K48c6rcZ2wWkee4UkiqX/CT64zZS98r/AHIx/WstU2gY4qQJwWxxnH41i8RWejkzpc9eZ7k8c8919ulupnmke3ILu2eAQaTSwGulXOA8br+amltgP3q8/NGyn8qXTUzeWwHGXA/OlHWUW+5Ep3TOv8H3Bs/D11rF/wCWltGmI0SMKOB1z1zmtS2tofFPgi1XUXZZJBuVy2CrZ4ye/bisCfXbSwtLPw68Kz2uwrcsvO0dsY755q7cobf4d3kcMrSJBl4Zl43KGBB+td6XK3Bu9lqepQxFOUIxjqrGPJZSaZ4Y1OxuE2SRq+OOCPUVU8IZa6dAMloPzrQv/E8V74Quo71Ve8K+VGR1bPes7wndmy1uFgB9wqe/H+RS9rF1aPJ00PJq0oRjO8vdbv6bFG0jAumtfLCvHJKjsT1HOBjtSaW5Vzt4JhfBHY7TU90yHxVfbAQjXBYDHYiqemkm4ij5BOU/nXK0+dJ9JW/Ic2ouXJrpf8xv2u4mnW9aZzOUA3Z6D29Kje7uypzd3H/f5v8AGo4+IkHtil2Ak1z+0n1Zdkjp9edpPBUT7m3fuyTnk81yXkIDkoOe+K7Kezub7wRshgkkcKCNq5Jw3asmDw5q8wGzTbn1+ZNv869DGpzcGtdEYYaMlBpLqzHAUZ4A+laUdlNqM+nwQKS7ROp9sPnP61pJ4P1XGZIoYc/89JlH9a6bw1pY0ySJbm5tWkLNs2yBiR1IFRhqDcmp6I0lTquUUl1OJ1nR7jRZoY7jH7xcqR3qguduCSR2zXV+PryO71y0gRiVgjLsfcniucO08Y71FWKjNqJNaMYS5Yu5WeNs8AZprRNu3A81cZB69aYVUDmpRhzlUJh/mppJDdxVtgmAcjIqBsZyeKBqVyMnIIyfahUYYP6U/cAOmc+1AYngUDuRklMkcE9qrvBJIhmAJTIUt7mp3xLxnGB1pB+7tmhDnYzBzz3Gf8aRpF2M9xtkxxmomAOT1NTzL82V4HrUROPmPIqTeL0ISvTHWoXTnI61bODk/rjpUZGM5NO5rGRVOdpHaomGcnFWXUbc5xVdjg9OPWg3i7kbgcDtULL83SrJIIxkcVEQeaDWLK7Lgkjk1G+RirBHGeKhYHuKDWLIW5BFRFQqAkHNSkYpnTjrQbJkORtIIqCX5uKsuAMn1qu44qkbQZUdasaKxj12xb0mX+dRyD3osMjVLXHXzV/nXRRfvo3lrTkvJn1t4MikOhbomCkz5YnuO9dU4J27X285PvXPeEYmXQIQ42hjuGDgmp9f1+HSYvLjHm3jjCRryR7mvQrxlVxEoxWtzlwVSnQwMZ1HZWRrC7T7ctr1coX/AArDrD8HSXcvie4a88zzTESQ4IxyO1blZ4mj7GfJe+h14DFPFUnUatqzZdA+mKpOMxr/ACqxt+QAcU2FQ9pECMjYP5U90yMZIwc1hfSx1OOrkefeJtInt7k3Ely0qt90uefpXzh4wtvsviq9TGAzb/zFfV/iyzM1kJUPzrxz6V80fEy28rxBFNjAliH6cV31pOrg03umfMYamsNm06a2kr/r/mcinarSGqadasx8ivGkj3JouR/MRVyQYkGO2KqW5wWB44q6QHIK/ex0rF7nDPcGX5sjoamjIU8nqKiXcYxkH5TTs4HvSMnroW7K2N5dw2yn5pHC17pDb2dnp0FoxXy41AAFeP8AheKRb/7aIS8cXGcZGTXqaWd09stwIWMRH3hzXq4HDrk9pJ2ueBmdefP7OEb2RoPaQXChrdlUiq88MlttDSliR2PSqiEr0OKeb5bL99LhgeOea9SNOUet0eI6kKmlrN/1sWoIZpyQrnj1NaMNjtXLyuW74auamvrrU7+2awilVEP8KnBNdraWwgsfNvWwwBdiT90VjiJyiu3kelgsGqkrWvbq9jg/HuvS6YLKztHInZxI2D/CP8a038WRS6ZDLZjfNIoLccIe9ec67qP9veI7y+T/AFGdkK+ijjP49a2PB1+kVy9jLtAlG6Mn17ivOw1eMsRyy2Z34u9Ok+TdHY6D/bWpzyTR3KrGvDGVcjPsKv3OlXolPn64Ez1WMEfoKvaLaojLMZwvpGDjP1qxNohmuHkFxwxzyMmvRlUiqjTdl6EUqNWphYzhDmk3/N+JVSLSo1G6WSTA596p3DQvOxgQpH2BqWfTriG4EQQvn7rKOtWodFuGIMpVF7jOTWqnTh7zlc8+dDE126UaKjZ62X6nG+JNK+2WfnQIPNi5xjqK4pT8uRwK9g1Y2lrax/dR1yGGeSK8p1KJYNQk8tSsUhLIDXmZjS9pFV4ryZ0YaLoydCTvbX/gFYDJzxk96CORmncAA4prZxwK8dnYnqW9KYLfL0+ZXX81NdL8OdJS81Vr6fAgtEyCem48D8hXK2jKLuLc2Bnk1oNePbaCNMtrmKF5JCZpVmBymegA7muijGLs29rmtOahUTkrrT9S14u1iPWfELG2k32lpmONs8M38TCscqO3alW3to1CC7iAA42o5/pT1W3zzO7DttiP9TWdRTnLmf5ozq1lKTdvwZJZX1xptytxbSFXB6jv7GvTfDnii21qLypisVyo+ZCeG+leYEWwbkzkeyKP5mpUmtI8GOO6Eg5DeYox+laUakqT3Vh0q7hqkdJ41isiou40SJ0basY43AnkgVztwE+y2DYxlJF+uG/+vVzUNaj1DSDDLZk3SMvlSl84HfNUYr8rAkLQQSeWSVMikkZ61WKqU5zvDZozgp8t57u/yIhjuaUAFjjBqZdQlU/JDbA+0IqRb+66h1H+7Go/pXJZdymQJExXAVs+wqQQTnjyJD/wA1IdRvO1zIPocUx7y5blrmU/8DNL3Q0sT29pciYFoXAIIJYYA4NUbWRomikHVCDx7GnB3Y/M7n6tmlQAcDoBjHpTcrJJdCbLXzJY3gQuRag72LEtIc5NXU1q6gsJ7KFIVt5l2ujZYY/Os/cOgx9aGYdM596PaSvzLcqMnHYDM+0BUgXHH+rzU1lfSxXsTfuyN2CAgHXiqxxnFNKgHcDgjnNVGvUjJSTMpUoSVmjS8QC4svEM1uZWUGNXGzjrVTTDb299CbgOIlb5tp5+tJe3M2oXpu7lw0hQJwMDAqAHAyec1dWu51faJ9blqnCEeSK0NwXWkWwbyrC0YA8eY7Pn8KkTxP5a4ij0+D02WeT+ZrnWYjt9KQDA6e9H1iXQ1VTl+HQ3z4pvZMqdVuVX/plAqYqvLqzSn99fanL7eftH6VkgA804YI60/bSe5M6kn1LHnWbHL2s0hz/y0nz/AErb8Ny2cuoK04itILMPMuXzlmAXrXNldxGM07yweM5z61VOo07mKnyyuyW6u/7R1G6vj0lchM/3RwKaTk9MCjbggDgD0p3luzqq5Yk9AKG3J3ZnJ3dxpPr+VISFyKkaCYuV8p8jj7tKLO7fAFtL6fd601F32M9GVGDGk289asfZ5CcEp16bx/jT1smllEaSwM56KJRQoy7FJ32KG3J4pQM8joDVqzjS4uUVnYIcklevAP8AhTRLbOAIbKZ93PM3P6ChK5dna5UcBuKhZjyMYxWzHp97cqPI0ZyMfekZgB+JxSSWItkP2y50q0b+6ZDK35KTVKk3qNJ9EYDLkc0wx9cfU11GkWFtql2ttayS3sp5YQWoiRR3Jd+cfhUfiq4stOuk0vS2V54zuuZ8AlP9nPrTVH3XJy2OjkqJJ20ZyzqeSR+lJ5UmwbYnP/ATWv5zHUbZ8gs9uSD74PNZT6jePGM3M3IGfmqHFLccXKWww2d0/AtZiD/sGopNMvRwbZ19N3FbHhnT31/XobGa7mWIgs53nJA7Cn22m6emrJYapDqDXclzsEOQiqhbCsSeTkCqjBNX6HRHmS/r/M54aVdkkBFye28Zra0fwVqN/JJ9oTyYxGSjE9W7Vq+OGfwrq8enaRDDbQGEPvEYLk/U1d+HD3V1DqN7dTyzEFV3SMSBgZNdNKlSdTkepniZ4inTclb9TgNc01tG1eWwdw7RgHcOhzWWx98itTxJctf6oLxjuMobkegYgVlxk4YADd2BHWuWrFKT5dj0KN3TTlv1ITnrmmsCFJr0rwx4HtLnSF1XV2/duNyRA7QB6k1buPBWg6laO2nuqt2kik3Ln35reng6s43RyVs2oUZ8kr+vQ8kYnPNROeuRV/UrR9PvZrSdNssTbTjoazZMA8E/jXPazsz2KbUkmtmQyHg1c8OQfaPEljH2MoJqlIeO1b3gODzvFMTYyIkZs11YWPNVivMvEz9nhpy7J/kfRMPiIQ2Ftp2mgGcrgySnCqfaoNGLWV3LPqltLK07ALJ97BBrE07TLrU5zHbJuZeWOQMD1r0TS9Di06NXllae4OF3yc4+g7V7uJdKgnFbvfv9585gY4nGSjN6Rjt2+7qyzp9mjXZvzF5cjAqATk496z66RVA6CubrxZScndn2NGkqUOVf0zobf/j0i/3B/Kka4jRGZ2CqDgknFLb/APHpF/uD+VYXiSWKHS7hZJQAw+5uAYmnThzzUe5ni6/sKTqdkyn4l1qGK3EVvOkrseVGCAK8I+KdvvtbG7x91yh/EZrvQw54rmfiHbCfwlI4HMTq+fxx/Wvbq4WNPDSgj4ihmM8RmVOrPTW1vXQ8gTGOatxMAQelU4hnjvVqNCUr5mR9nULIbL5BNWBI2RjsKqqcDkc1OnB5rNo5ZItxszthmzjtTuQTxnBqBSVYkHFamh26XWqwrNxErb3OM8DmlCDlJJdTmqSUIuT2R6V4ds1sdDtoimJWXfJ7k12vhu5JaS2JyCNy/wBa5rSrG41idrmywIYRsYMcbj2xXSaLpt5b6isssJRFBBJI5r3pqnGk6aex8tho4j63Gs4v3nrp33Nl7KygL3DQJwCTxx+VYks2i3LZmsSQDkDt9cVs6hqNvZ4jmRnLj7oHasK6v7OaIpDZrGzdGPUVnh4ylrJP7zuzGtSpO1NxTWtrXd/uNSHUIkjHklEjHCrjGK5jx14iSy8OXCJLm4uv3KD69T+VTqRnHBrzPxlqP9oeIPIRsxWi7fYsepoxdKFGm5X1ObA4ytiaqhL4VqyjbNthCgdttPhleCVJo2IkRgyke1VI5WXoevB4pyvnjNeDs7o9OUbtnstjLHfaXBfwsCsg59VPcVtWGrm3j8u4BdR0PevMfBOrOtw2mMT5cnzxr6NXoMNlc3DBY4mHuwwBX0dCpCvQTqM8RqthMV/sqevzuWdS8RmKItF+7A6Z6mual8T6jIpHmkZ6HPNZl6jx3ssU0hYo5UnOe/auwtNE01raNvJ8zKg5brXQ1RoxWhfPisTJ809fWy/A453eeTczM8jHqTkk1tar4ViufDpKKftqL5it79xXRRaTYQSCSO2QMOhxU01zHCwV88+grCvV9vH2cVob0aCoXnVaPFVA2jnn37Uu2trxRpyWesvJB/qLg7xx909xWPtwcA8+tfOVabpy5WdCknqncb5Yx/WneXx/I0qg9+fpT1GR9KzGmxoTAwc1IFyQRxinIu9gqAsxOMY61Ynt3t7k25BeRFBcID8pPQfWmoSauloJyS9SqV3ck0oQYPPAHFXrq0a1soVWBnubhs525Eaj+tQC0uSMeQ2D64H86ueHqQsmtTONWEle5X8vqBzmgJzx2rQtdKvLydIIkjMjHgeav+NOe0Fg2oxTqs01mUVhuO0EkAnjGe1SqM+qsaqTauiggwRk1agtLi5WQwQtIEALlRnGaf8Aa0AAFla9OpDE/qa7fTZYtJ0GyimVILzVZfLTy0AxkHnHsP51pSoqb3NKdP2jPPuCOBn6ULG5x8rEfSrl1Je2V7PZO6o8DlCERRn0PSo/tt4wKG7lx7Nismoxdm/w/wCCZtNNpjorG5lDGO2lIXk4Q8VCRsbaQQw4II5rqrO7e08A6tctcOZmBWMuST2rCnkhWR2Fus081wFG9j/cBHA9TWroe6pFzgoqLvuUd4A6dabkLye9W7q4ls5mt5tNtoZV6q0ZJH5mktJLu+vobW3jhEsjAKFiXis+RXtf8CHCV7WL2m6ZbXVu015dfZkZvLj/ANpqybm2kt7ya2wWaNsZA4Poa1vFc02napDpUMmDEokkZR1PajUnlu9Hjv4JnV4R+9VGxkd/xFd7wtKUXCD96Kv69/uOaVWrSklUja7a9O1zIS3lI/1Mh/4CaYAXIUDnOAKLW4ne4i/eSMNw6k+tJHmO8ZOhSYj8mrg5ItJo6Peu7k/2G4DcqoPfLAYrV0DTVfVFa5CPEgJI3BuegrGljBupg/3vMbr9a6fw4i22nyy4+ZySMDqAOldmEpQnX5bbfp8jlr1ZQhzX3/ruZ2uRWjau6201rDbxqFwDzu71ThtIZHCLeIxPACIxpq3wDu6aXDHI7lm80szZJ9PWup0+QWGnvfaqsUCY3BVTGPQepJrSNGnWqSaf5/8AAHKU00rb/wBeZg3WnR2BCSzsxPcRnGfSoJYokjieIsRIxT5hjoAaW+vptWvftc2Y41GIYf7o9T6mibA0+Js52XOPzX/61YtQu1BaCmrSQkxMcFvsOzJcErWh4et5rrVVJkd1iBY5PHtVP7PLc2kPkx7iJSDjtkV03hfT57SS5knULvACgMD/ACrehCTqRfT/AIBnGKfumJfWF5qHiG+S2ZSkW0Nuk2qpx70jaGtmplm1WygI5ASTc34YqeTQDe6xd7tRtd80pby0bc2B2IrLudNQ6+dL01vtLfKMrjhu4J6DBorQfM5tde51xjC3Kk2yxplno814tuBc3bsf+Wa7Rz1JJrcvrvSNEkj0uysx9quSpd85KLnqT/SpLxbbwPoLHAuNTucRjjhWPf6CuJs90l6biaZWnLhpHdvmY5HApucYJLl95/gXKnKgrN3b+bJNOIj1GJeAPMKH9RTLLVLzT4Xis5xFvPLBAW444J6UlvtGstHn7lyQf++qr3IFvcSxL/DIwJ+hNct+XbuZWlFthd3V1eg/arq4mHUh5Tj8ulGl6LPq16ttaRgd2bbwg9TVd2BGQa7fwXq1ulg9nFAROqlpHxjdk8HNaUKftZ8rY/acqvN6EWs6rb+C9LOk6PIDqdwuJZhyUHcn0PpXniqUXqWJJLMTkk9yferkEKXV7efaLxYnVpHaScklyCeOOSTVVSCMjpj6VFaXM7W2O6cpcqS2L8YP2rSWHQgr9ea6rUPC9vH4FQ23lxSMEnaWU9OmefTFcoJMLpLgYxMR/wCPCvRBcpqfgd7bALNHJDjHTaSP6V14aCneNuhxTmqdpSdkv82cz4Ls7CHXVMOoG4uRETiNCEx9TRrAE/xbtFLE7Fgz+prN8CXH2fWldk3N5RBWrEt0Lj4qecF8vEkaYz6L/wDXojrQWlveNOdRrTje7Ubj/i2VbxLZ7f8An2Of++qu6NJFonwpu7okiSZZHB7k/dFZPxGFxeeJ4ESJ5Nlvj5VJzzV3WbW7n8CaZpttGqM2zz/NcIEA5Oc+9VGDVWb7I0q4iMo0+ZpKT/A5vw5o8GsXOnx3qsbeGCRpdp5ODXJsVZnZOm87R7ZwK9O0aBNH8KanKbq2kmWNwksTblXjpn615eoxEv0FYV6fJCN1qzpwVf2s6ltk7L8W/wAzdvvFeqah4eg0Z2jSCMAEqMM4HYmtz4Y2901xfTKpFoiAP6bs8Vw6wPI6KvJc7QfQ123iDxBHo+gReHNGISV4w19OOGfPYfX+VKjOUX7V7RNcTRhVg8MtOa7+45bxdexX/ia9mhYNHu2gjvjjNc84JJxzippD7YxVdnxnPes5Sc5OXc9GhTVOEYR2SsV3JBOa7P4aQbtRvZz/AARBR+JripP0r0f4aQY0y8m/vyhR+A/+vXoZbHmxETDOJ8mBn52X4nfW15cWkwktpWjf1U16pp7z3NpaST8uFy59TivNtH0577Uo4zCZI1O6Reny16nY28dtaxxxLtQKMA9vavQzScdEtzzeHadRuTfwlsVzNdMK5mvHPrzobf8A49Isf3B/KsPX9LN7ZXBihVpiMrxkk1uW/wDx6xf7g/lSFTuPfP6VpTqOnJSRzYrDwr03TnszyO50+6ssC5gePd03CsnX4PtXhq+g7mFyPwGRXr2raVDeQk3DO4XkKW4H8q8h8T3C2mh6nIvRYXAx78V7tHFKvSldbLU+FxmWywWJgovRtWPCYzirKnpVRM5FW4x90t0Br5eR9xUWpOhz1qwpBqupXIxmp1as2ckkTKeK6/wtpZkjMjnY0pATIPzD2rmNPtXv7+C0jPzTOE57Zr6b03TLaxsLW2SJCIIwqnaD261rhZck+drY4MVB1IckXZsyPDEEWn280hV1yQhXHH1rYn12ytpYo5mZTKcLkcVf2rgjaMd+KpXui2GoRhLiEMoORg9D7V1OcZz5pHNTo1qVNQpyTt3OP1/xFu1YoYgVjGODXPXV5Jdzl9xUfwgHpXoDeCtHOSIpCfRpDiqbeFtOibDWzD/gRxXfTxNNJJHl18FOM3Umrt9Tg7nUZdOtpboSMCi8ZPU1xMRaVmlk5eRizH3rtPiQum2TWemWMbCZj5sxLE8dh+dcYpCgeleZmGI9rJKOyPQw1D2VO/WX5Eo+lPAHUcGoy3HSnocjnrXnGjRatLiWyvIrqBiskTBlI9q+g9J1JNb0CK8t2AM0f/fLYwf1r53XsO9dz4E8RXOnztppZRFKd0ann5u4/GunDP31HuVDEqhFuW3kdxpenw6LbumoxxS3UjFg2N2B+NaUc6S8qwPt6Vi6rraZV5LUu2MBgcCtGCTTvs8d1BLHyo3ANzn6V7VSDtzTTuzzadfnk1Sa9mvk7fqXe2aRlRs7gpGO9VZbO3vSJHdyCOocgCufgs11XXTa2TzCzQ4d9x6Drz71EKad3e1jWU56JRvfRa/8Aq+KoreWyeBJFedTuQL2rgVcYyefUV7F/wAIVaeeHFxMY+6nGfzrgvGfhv8AsHUklt9xtbgEgn+Fh1B/nXFmCpztODu+o6WCr0VLnjaPqc+pAwe3pV+S5kigtRH5aB42J/dqScMe5FZoPGf0rotD0R9ZawZhttYjJ58meFGQQPx5rgpRbbUd/wDgoTjqixarJp+iyaxfu2w/LAmAN5qjoEN3qU7z3MspRG3uNxwGPRa1vFWo22r6A8lpt+zWV2sceOjADBI/Gr8wTwt8PXdlH2u6ACAjkyN0/Ic/hXoKTjOMZP3Y6+pMsFGakqe769jktRjur/WJ5SCIVIijDNgEdzUDWdvDIY57qJHQ8qAWI/KjR9Omuru3ihhklKMNzYz9STVi402c+Jr202EM1wBnHTIBrmm1WTq2bbfVkRi6doXtFI6TQbe00rSbjVYZPMkKERll25IHQVy9s8stlqEkkhaSaLzXY9zvUmtbV7kR6tZaTC3+j2ibnHqxBA/xrFtGzb3KettJ+eM1WISi4049L/fYcZtx+5/19xp6BY/2prNvbN9zO5z7CtHxfcTy+N0jhQkafEnkovv8xP6D8qseDbeK0sZNSuGC78IpJ7f/AK6uoI4viWsso3edZZBPqMj+VEMM1QXdtHVTqRs4bX6lbxdbQSy2OvCNntrlAswQ4Occc/pWV/wkEFttFlo1pGQPvzEuTW3oVxBfadq/hy9cARSSGFn4wM5H5VwaS7owSwPbIrCtJxfPHqaVv549fzOt8QX1zf8AggXMyRq0jhMQptX73pWHfkiATDI2ywHP1jPP6VteIJhF4B0uADBeVC3v1NYd3IX0xu5CW7Y+jOv9RW1dvRP+Uwik3du7evzOua2i8baDHNEypq1ou1h/z0HvTfh5o0v9qXV5cQsrW37tQwxhj1/T+dcdYahdaVcrdWcjLIvUeo9DXrx14aZBo0d7HEL3U5ArLGMDpkn+QrKk4zkpPdHqYVQrSU56OO/n2OJ8YJo9p4pnkuku5Z5I0do48KuO3JqWCCNvB15qthAkLIjsInO7OOmfXNW/iLHpsWo2d3dRXUk8qGNVhZVBA55JqHSrqG58MvBb2xjgXeDG77ifUE12YaL9s0mk/wAThzL2Uaj9pG6OMGrX0yhDcqkbY3LHGFyPSm3A2apdjpicn+tTxa/P9lT7PZ2NupXokOT+ZqHUcjVrlmP3irce6g1w1JNxb5r7GC933bW8iW8O2/uB1w+c/UCt/wAQzpo2i6VBZyEXcxBJHZV5Y/ngVzN65+3ydyVRsf8AARWxo2lS6vdNf3zn7Napl5HPAHdR9a1pTcZyUN2ZKCko8yT0/E7TS2tdb06G8vrOOOUHCO3G4+orF8Q+HNWurs3Ct9ptogDHEvVfUkdzWTf3Gq+I7uM2FpNFp1uf9HUDaGx/ET/Kux0DWXtUW01e7tPtBISILKC7H0IrqvzxdNp279zojCnUmoy37nncm6JyjIyP0KkYxUhBbSJm4HlzxMfx3CvQtXtLbUpmju7VQP4ZAMMPxrlNX8Nz6fpd7JDKJoTsYA8MArZOfwrOWDnT13Wv5HF7vPaLvZmHMwOn/Md22ZeO3Sus8KSJbaJPIqAZkYnHsBXJxlDYzOyh1V4329jzXYaPeaRc6W1uk0VpPKSqQ7s/MeKvC8qmpN9P1ItN6Q3/AOAZXhrzLbTLzWEj33Mpdowep5NY+nte6JdLOLqGC6IJcu4Jy3JrY8UWF7p+h2VhBbTfZ1YebKFOAB6/U1xzlN3QFscnFFeUKbUbXa8zSPtLXbtd32PQfEKRazpKz3d0kARkkabGQP8A9eaybXT/AAnA0b3OuTSvkELFFitBYvtfw/uCAMm3JA915/pXCIf9EW58yMZYLsz8xJGc49KeNavGSXQ1wknFNzXM7vc1tdWxtPE8q6fJLJGJA8jSDGGJBwKz9UfZqV8mOftD/wA80usMTrE7nq6ox98qKj1h92r3L5OGYNnHqoNcUlqzoq2k5W7kcFnd30M7W8LSLAm+Ur/CPWt/4dLHceJXt5HIR4CevoQayNA1yTRNR88Lvgk+SeM/xLXRQ6T/AGT4ssdQ0pt+nXwPlMv8BI5X/Ct6EbyjKL1uQ1TUHzK67dzkfEMH2PxTqtuvCpcHH0PNVZr0yWMFqsMaeXIWMgHzvnsT6Vq+L4Hh8VXbSj5pVV+e/GKwT6n8qzqrlqSRqpKdpJWLJmb+z7ZiMeXcEj8ga77wncCa0vrcnJiunH4Nz/U158zqdNIPVZgR+INdX4QnUeJL6BpUjSWJZMucDOAf6104OooVE+j/AOCcONoupSaS1Wv4r/Mp+GoWg8V39uODGXx9M5rLv9Vl03xdqk8UcRm80BXkXO3CjpXQr4j0qz8U3rSRQLECUa7hy5Y/h2rmr/xAZr24u7XT7RfNlLLI0O5yOgJyeDxV1JwjT5Yy15my6NKrKs51IaOKWvfQJ9Z8SavJ8s9yQ3AEC7R+Yqs3h/V7g7p4JDk/euJOn5mrmmate6tfJa3usyWcL/LuUBVU9ulVb/Sby015NOvTI0s0iiOUMWWRSeCpPWuWUuZXbb/r5ndBSg+WKUfRf8Mb3iDTxo3w4tLUyKZ7ucBwhyD3PP5VwU8flNtz716J8SfKt7OzsIDg2gRiB7gj+lec3Eu5gSwI2jFPFv30lskXgU/Z37tt+pYsFaa6hhg/1rOAmfXsaNdtLu11Jnu5VklmG7cvHA4xVBZWjkWSNirocqwOCDTLy7nvJ2nupnllPBZj2rKMoqm4vc7Y05e0Uk1a3zIZiG+YfiKpvk96nc4OQarytnilE7oIryGvZfhjakaHZEKD5szOc+mcf0rxhvevoTwHZJB4Wtd0ixutuMFumSCf6ivXy1WnKXl+Z5mev9zCHeX5JnrFook8mUQrGSDuwB/OtCKTepJHG4gfnWNpdz5KwW7FTlAow2eQOa21AKgjGOvFc9VNS1PUwUlKmnF+vroSCuZrpR1rmqyO86G3/wCPSL/cH8qa8pV1UKSG7+lMEyQaekjttRIwSfwqrBPeS+a8sUaxsw8jBOWHv6VUYtq5jUqqLUev9f8ADFS9uBqFleRm3lWOIEBn+UMfavD/AB/Obfwpdr0MjKg/OvetacxaXKQRk/LXzn8U7nGmQQ55lnJ+oAr0aErYao1sfN46k5ZlQhJ3e7++/wCh5ehqzGc8VUQ4NWVzXiyPoJotJ9OlTqRxVZWwKmRsnBrNnNJHX+CrEXGotdOuVgHGf71euaSmp3UB+y3W2NDjBauJ8HxHS9Kgdo0Z3+dgwz1r0nStasDborvFDM5+ZVXAr0oRdOirK9z5SrOGIxbcpWS07GpG9xa6cXuMTTIuTs71nW3iaNpdlxCY/cc4raVgRkEEH9aydbaxhRVmtizyA7WQAYP1qKXLJ2kr37HZifa04KdOdku+tzZhnjnjDxOHU9xSXVxFb27vMQFA6HvXFxQX9vEZ40ljjA5bpTDNNcMA0jyt2BOa6Y4RN3UtDjnnMows6dpP7jhdf0K7vdauNQuriMGZ/wB2oydqDoKdB4O3w+Z9vi29SfSu4n0We9jAe1l46EL0qgmgiNzFJ5pf+70Iq/qWHk/+Ccbx+I5FzXXyOQPhuBHx9tLDuVStK18G2k6h1v3I7gKMiuusfDccLCeQGRlP+rk4Bq8NAs727WaxmeynUgvERkEe1T9XwkX8Jqp4mrZQnZ9L21Ocj8D6SEBkurjdjpgClPg/T4tr2k1wsysCrM3Fd3f6O8gVoHBKjG1uPyqv/YVwVVkkTcRyG7UqdLCaSY69LMlJwjG679zhJmmV2jkdiVODk8VpQaOWRX87GRngc1d12NtP/cSRrI8g6rziqg1mKKEKsbl1AGDxXqqSkro8qpGrH3XGzNeHzLe1MMbnBUqc96fo88ukWhhREJZizMe9ZEeuQlP3kbg+3IrUs2jvFVvMESMMhnFROEWnzIdGtiKclyOz6f0zfj16HaN8bA98c1F4h02LxB4dmhGASu+JjxtYdP8ACrmnWccVsAWSUNyGAq3PbpcW7QtkKwxx2rx6qpN8qWh9nho4qVFus07rbz9UfPR3KxVgA6kqw966TWZ30Tw1Bptq5Wa9z5jg/dGMsfy4qXxv4bbSNQW7iO6C4PJxja3/ANeuflzLpjSMzPItyg3Mc4BVh/SuGnJUXOK3tozzKlOSnFTVrbo6bRtONx4IuQseYonLceikGquranceMdZ06ys0fyIRiPcMbmPVvoAK6XwCFn8OXdsenmMCPYio/A+lRaDa3WpagVjcFkQufuoD1/HFdFpVKcIra2ptSpKOvNZS3F1+4h8MWGm6Hp7bbi4lUzSDrtyMn8elWJcN401DThtWW4gjuYXb+8Btx+Q/SuFu9RbWvFbakSWhlnVYDgj92CMY/nXRePbprLxdpt3aswlS2z+Ktn+RqI1nG8o7Rt/kdFT2dSEovbRGF9kms/EcsepuVuGkDM5X73pj2qrpiGe9MA4MnmRgH3BFd/q1pF4t0W11S0MQvIiGwDgkd1NcTpTpZeJMSxllWdl+XqCc1E0ozi3s5Xucdai1fl2a0NjxI62Gm6bpsJxvkTOPRcZrTv4/svinw5eFuZTJCwPQcDiuIvdQn1S9a7nYjaSIo85EYz/Ou68YYfwdpWqxnDwTRScdSCNp/mK3liFUc1HZWt8h4fDpK/VL8X/VjlvFSC38W6ggPyuVcbfcf/WrGLBQNo4rf8RR29trVhfyxNNa3EPzrnkkf/rrJv7RYJzLACbSX5oX68f3T7jpiuPE0eWpK2qF7T2nv2tc6HxYdvhrRIg3VgT/AN81kOAdIYjqbQsf+AzD/Gug8ZLGdD8OK4Ee4As2M4G2sJdr6bIsbb41guYw2MbsFGzitKz5qj9C5U3CyZP4T0r+19egjcfuI/3spPTApmr+IZdW8WDUt3+j2svl2yjoqK3X6nFa2lytofgfUNSCYmuV2RuffgYrjIoyqLH1JGMDuawnF04JdXqaqry0OVbt6np3jmOzu9Psr68mlWONht8lQxO4Vn+HprOSxnis0mESN83nEZYke1R3tvdal4PFqyHz0RSqEjOVpnhOKXTZLgX9pJ5ciDaVw2CPYH3r1oqVOtGXLo12POr1o4lO7s79Wc3JqULQyw2ml20Q+ZA5JLLg4yKivwftiEnJa3ibn1xj+lSz6PqAurho7KYRvK7JxztJ4q1d6LqbtaSJY3DA2yqxEZOCCeP5V5tWNSXMpL8DSLjtF3/ELXTpNU1W3gQhQ0Ks7HoqjvXc6Bf2WoWmoaZpSDy7RNqSMMiVsHJx9a4G9mu7W3jsyXg82HEq4wxwemeorY8BXQtfECxbgqTRFAvuORV05qNRJLV7m+GnGLSa3NzwhYatK14us/aCJI9uZSMZ74HasPQ/DU9n4lhST7OBDM2B5g3sBnBx19K67w3o1/p3iPV5Lxm+yyvuhdpM7h16dqztD8K6hbeNrrUZhD5BmlkQiQEkN04/GtbXSvrZndLCPliuV3uVvEvie70jxTFBEFktxCGkiYdST1qufG73M9w4sUNnHalmiY5LNn19MVi+LhJN4zv2AzsVEG3noKqWNtKxuVMbKjW0nO04+7n+lJ1pqbSehw1ZzVVxRHJItzFqkkMAghKK6RA5xhhWv4DsjqHiiLcB5VupmfI9Dx+pFYNhPCsc8c8hWOe3KblXcQeD0/CtjSdd0/Q7K6jg+1y3Ux4mWJVAGOmC3rzWUGpyXM7EUeWMlUetnexZ1fxxqCeKtR+zyiSyR/KWBxlTjg/rWfPPpGsOw+zjT5yfkYHKk+9ZUQ08fKVvpCSSWbYu49z3qQPYxkj7HKx7Bp/8Fq41GtG012FiajrTcmzt9ItZI9F+yTgdGTKnIIPevMgjxM8RB/dO0f5HH9K6PTPEElhKsflAWpPI3Fio9qyJrpZbq6kW2hQSTM4DKSSCep5rfEVaVSlGz1RzUIyg5XW4/V5jcXsDBETFtGCR1Y+pqK+Qz3IlR0CNFHyXA5CgH+VV7hpJn852UEKFAAwMCoMBlbPJHtXI5R5n2OvmctSQwbTzc265/wBuus8HeI49Kf7Bd3EUtu7bogMnY/tXDMMcL25pPmHIPPXg9KuFVQldIrkbW52HxBeCfxDBcSymMvb42quc4PWuVP2LOTLMT7J/9ejUtRudUmhluSGaGPYgUY4qpkjgYorVISm3FaFU4T5FzvX+vIsTXMH2NoIVl3M4Yl8dqmuL7T5pFmkguDKY1VtrADKrj+lZh3DmoXJJxwPrWXPc3jTRce8stpC2THPYycfyp8+o2P2aAQ6avnjPmF3OPbGKzSSeOMVGzfLwec0KbXQ0VGL7/ey22pAHIsrQe5UnH613Hg7xEmq6lDpmrRwt5ZDWkmwZQj+GvOCpboM5704ztGUZZCjIQQyHnNVCrKErlTw8Jx5Te8d6xPfeJ9QhMpNtFIEVABj5a5Ulj0zj3qWWYyO0jAszElnc5JNQF8jGTUzk5ycmdVOChFRQEEHnAqJ2XPXNKzVETk80kjaKGyHjpVWRsnpU7cmq8lXE6IIjCmSRUHJZgK+nfDVtFBYRPIivHFgFCM/KAM1826Ogl1uxRujToD+dfTukG0h0KaR5m8z7rxggZDcda9jAq1KT7tI8XOXzVqUX0Tf5f5HYWNjbS+RfQgglSRu7A1rhQoAAwBXP+FstYyMhbyd+IwW3Yx710NctdNVHFu9j2cu5JYeNSMbX/r9AXrXNV0q9a5qsTuN1YEnsEjkGUaNQR+FZ+tanDpFpFJIODIqgA9q1Lf8A49Yv9wfyqte28N0qJNEsgDbgGGeRV02lJc2qObFQk6cvZu0n1MrxPc/8StQnO854PbFfNPxQuN15YwA/dRnP4mvpnULL7do6phlZo/l3dQ3bNfNPxQ0q4gv4LxgdmPKYEfcYV3Ra+qSjHueI4t5rCpPZrT1scElTpyOarLxU6N9K8iR7k0W05H0rb8OaLca9qy21su5kRpWz6AVhxtx04x2r0H4ea7beHI7q7ltGmmnwquGxgD/69TGLlKyODEz9nTbHpc3FuTEJXTbwVPatKHW3RArx7yB1z1p+t69aa6F8vTlju93+tTuPQjvTLfw7qThWeEpFjOc5P5V6sZ2Wuh8zWjSavNWOg0rxnLagRZOw/wAL8gV0X/CUzuo/0WPPUHNcdB4ddWWUxyuoOcHius0O2s7kvBc2rB1XcZCSBj0ol7L4mrnMqs3JU6M7euwsUt/rVw0YlOCMkZwoFdDpekpYAuzB5SOuOn0osY7C1ylrsUnrzyfzour65guCiQoUxkFm+9WM6zn7sNEdtChSor21V80u+5Tu5tZa8dIkZUBwu0cYrOjupY9R33TMWztc9SBSX+o37TsXkZEPRUJxS2c+mBVNzFM0oOSRyDXXBWhqunQ8utUVWr7s3o7+89PuN+URIFMbltwzTY1Yyq0a5cdCByKfaNY3iHyJPm9DwR+FXoUit0wHGe5JricuXRnt0sO6slJNcvlqQ77teTuP4VRu/tU8u9bhk/2Rxitc3MCj5pox9WFZd1eWwlZjcW4X/rqv+NFOpZ3NMXh37O3M2Z1xb3Hm+c5Ep7nrVyfwtZXtmCMxyMQ3mKOR7VWbXNKj+/qNov1mUf1q3o1/p8128dpq8FySm7yUkDFfU9a3liG1o7NHFg8HBVXzR5k+/TzOT1zw/PpDhwTLbnpJjp7Glg1iFIVR0YbRjjpXf3f2S6tZYJpIzGy4b5hXnesaMNMZZIbmOe3c4XafmB9xXZhsRzrlnuYZll8IPmp7eux0NrrUiIhjuVKAcI2K37TWbedAHYRv354ryxQzvtQEn0FaFlBfCdMB0XOSSeMVdTDU5+Ry4bH4jC7Suuz/AEOz8S6fZ63pzxtdqjBcpg5+btXkIPl6XfQOMOk0WR9GI/rXqsGm3FzH5kYQg+rYNcf4w8Pvpay3krIkV4FViAWCurAjOB3GfyrysXh4JXjK7V1+B3xrVsQ/aSpcqdnfXXVfoP8AAt+9vJdRRv1AbBqt4x1030txp0MZjcMElbdxtxnge9Yun6jDpU7TQXW5yNpH2diMfiRVe5u7e7vJbyaa4kllxkLEFAwMdzWMazhh+SLtL1WxKUnP3ruO60e5uafLHqNlbWg2Ld2jAwN03rnJU1d8ft513p10VIyWiP8A3zn+lcol1axMGjW5DjkEuq/yzWvq/iC01LSbWFoJpbmOQO2TtUEAj7w5PX0qKc6boyhNpSsW3V5kl8P/AALfqQaVq0mmynbvaE/eQHH41HgW/iKVi2B9pD8noGIP9aqpeRDkWcJ+rsf61FLO89zLPIFzJjIXoMDFczqtU1Dmuk7oI09W7WuXW09leQNNbqN7YzKOma7K5jS7+GzwyXEWI4cCUt8oKtkc/UV56zDHTPPersmszt4bk0YRp5bSB95PIGQcD8quhWhBu63RqoyutTqtQgttT8BWdwblP9BkwZQpPHT+oqhol7pUAewv5pJrK54I8rHlt2YHtXPjUbldOk09JnW2lIZ0Hc0xWwvTmonWTaklqa81rPsd549gtIYNHQvNJFGpWNkxhuBXL208chS2hRkXZMCZWHJZMY/QVWvNTvdQghgubmR4ocbEOMCqu8fU4pVKyc7xFVqc7ukdJrF9JqWiaXpUYhhhtlUylpR8zAcCsg2kaDm7tx9GJqoHUfNjBxT0EjjKRsxHopqZT53sROpJ6yZoR3X2fTri2S/ULMPmYKzEeuKqQiCNVVL65z0+UEcfnVb7uc8EHBFaEei6nNZi7jsnNvt37+AMVftJyskr29f8zJRWvmM85EZ1S9vXwcbgxAP61MdXvx5S293cxpGhHMmSxz1rMEgPOSParlnaT3zusO3KgbtxxTjUq1HyQ3ZErU/ebJ5b9JlQ3Vt9pnGf3skhGfrSw6mbeVJbazto5UO5WG44P51p2Pgq/vY932iBR6EkkfpU83gG+trZ5kuoZWUFtmCM1q6VdPVa/IqKc488dUZcut311M084t3kJ5Zo8/zNLFrepQt5kF0Ij6oij+lbOm+D4byxiuX1LZuXJVUHy+3WpJfC2lRRuft8rFR0JVQTVww9d6oVStVfvSkc2+p6i7vJJfzMznLEEDP5Cq9xc3EwPm3Vw4IwVaQ4NPv47aG78i2cvtUFm3ZBNamg6TFeQyXFzGzxg7V64yOtKNGrOr7K+vqYSrtR523Y53CjjbgY6CkCqx9q6nXdGT+z/tdhZtHHEMufUetZ/hJYZ9aEcsaupibAIzzxRPDShVVOXUcZ80OdGZ5aggd/pQYJGUuFYgdSAa6jU9R0vQ7tIbi3kMrDcuyMNxWppWvWPie5e0sxJC0ce4rLEFDDPUYrd4KClyuorkU5VJwclB/5nBCznlj3RQu4z1Vc1TmDQOyyBlcdQRzXWajdN4b8Si3k4tZ1DMOyc43VY8T6Naahbw3FnKj3Q6sDw6/Wl9T5otQd5LoUqkoyXtFaL6nGQ2V1epugiLqD1qtPAbedoZDhx94A9K7O6uIPDugsyxfvQNsYP8THvXAK8h3SSndI53MT696nFYeFBRjf3upthakqvNK1o9PMkKLjI5xUZxj37Uhcj8aYz4yD19q4juUWKU2k5NMfrxihnHXOc9RUTvjIBoNEmIzevTNQOQelEjjoMVA74Bxj86djeER4I/i7VGZACcAH61C0h/8Ar1EzEHHOaLG6gTNISOTmoWPHNMLkkU1mY59KaRsoisxPemk8cUwsR2pu49+KdjRRFLdqjPWlJ9qjZqC0hWwBk1WkOTxUjtkD0qBjVxRtBF3Q+PEGn/8AXwn869zUszBCxAY4PPFeFaIf+J9Yf9d0/nXultKYruJtqthwQGHFfQ5R/DmfNcQr97T9P1PU/CsaQaMsCPvKMdxxxnrW7WfplktpCzRE7JT5m0jGCR2rQzXlVpKVRyXU+mwUJU8PGEuiFXrXNV0q9a5qsjqOht/+PSL/AHB/KmzOI4mdscDgE4yaj8x009GjXcwjXC+vAqHURbXESW12CVkOQOecVUVd6mNapyxdt/Pb7yOS6WLSnubuMIoUnavP4fWvOfH3h0a34dlupIfJEkeXVv4CB8rH+teksts0yWZjJCDcODtH1rx343+O5LAHw7p8m2SWLbcEdlPaumlUULu3/DdjzcTh5VuVc2qslbfmW7fofPxXY5XIODjI9qep5FQ5yakU1ws9OSLlsjTTpEnV2AFesafoJNlFGtuu1VA3Nxk1w/gvR5dRvJbpBlLcZ+rHoK9FXUdRgtxui2qvGWSnTutY7ny+c15OapU3qtzQ0rR/sk/mSRxrj05rfV8cCuSh1u8fAXaxPbZWlaXWp3BJ2oqj++uKqUZN3kz52pGd7yOgVsVIHPr+VUoDJsHmld3fb0p1xeQWcDTXDhEUZJNQn0Ii3sjn/Hnia40GwgjsZAl3O3BxnCjqa4F/HXieYbX1V8DoAoqj4p13+3/EM1ymRBGPLiB9B3rID45rKcnc+uwmDjSopSjq9zdk8UeIJxtfVJyp7cUJqGqyDLajc4/3zxWPHJjnGT2qcXDgZzweorNzn0ZpKjDpFfcjTGoX8eGGo3SkjqJmBx+dNa8u5eJL66fPdpm/xrOEpbk1KrngGpbl1ZPK4qyLGJCfnnlYe7k0CJScnn6mo93HHSpFb3qbshuXcmjhiJ6CrljdNp14lxbM0bjhihwSD1FZ4bB461MGbOCOTQpOLTRlJN7s9Nh02SaFJ4bkFXUMDk81oWGhNczf6RMWA5OKyfAOsW7Wb2F1t3xHdGTzlfT8K7dL20T7rgfRa+jhi3Up3gj5ydD2dW1Sat+g+LTLKJQI4FU46jrUv2KDbjb+OaiGoW5/5afpVlXV1DKcisXKpHds64qhPZJi2aLZlzGSS3qelRazbf2xpFzYz4YSL8pP8LdjU2eKi+1weaIjPH5h/hDDNZyvPfU6oVPZxUIuyPDpY5baeS3mXEkTbHHoRV+10PUr2NZYIcowyrFsZrc+IWnJa6hHqERUGb5JVB5B7Gt/wdNAvhpJCR5qIwUOPlJ7VxUMLGVSUJ30VxVpuKTjbV9TmIPA2uyqGMMYB6EyCornwjq9re2tvLGiC4fy0kDZXd6Uq+M/FF+0OLaMIG+5HA3TPrXcalezRafDJKN8aTxMhcYw24f/AFxWtPCUasW4N6dwq1fZSSmt+2v4HMH4e6gjDzrqFc+mTVgeAliiaSbVFUAZICVq+IbPU9eSL7LePa7G5KZwR6cVzUvhG7AdrrWpTtGSCTz+tbSwMYuyhf5/8Ew+twevNZdNGc6SpkdYzuUMcE9x61NYLaNeIl6WWFjjcp6E1RVowuEJKA8HpxT8gjk5zXjRfLK9rnZKN00dXqugW8NqJbDLMnLAnO4e1L4W0mC9kea9XMQ+VF6Anuag8PayBtsrknJOIif5GtbX9Yi0fSW+zqBNKdkKgYAJ6n8K92GHw1RLEx0SWq8zyPaV4T9g9W3o/IgtrLTNY8XnTbWIR2tspMhU8sw7Vsasnhbw7JHDd4SdhvVRHuOK47wMH/t1UMg8yRSSxPJNafj3S5k1+2mSKaZXgxv27uQTx+tc6q2pOtBat7HpezhdwlG6XU6DR7jRfEDSQWDIWXlkkhC8VY0rSYtNv7+12/uw6Oo9Aw/xBrm/BcVxp+sm4mtJY4TGVLFcdfrXVvq0P9uXqRfM8lvERntgsM104edSrGM5ROepHDRi9dV0vc8z1TEeu30RyVWduld3owabwsn7wmIwuFUt9RXJ6poWpTazdTxQb0lbcDuFdFo9peWmji3kUZRWJyenessHh6kK83JWWuvzMa9eDhFwd3pojgIP9UMntzXU+DZYl1G4STIBiB49jXKQupViv3dxx+dbfhks2qFRwTGefbIrhwemJivM6cX/AA5M19YuvELarKukyzra4GNqjrXU6Hcaknh7GqjzJtzBi7AHZ71ymreJ30e5S1isY7hmTcXaQjHPoK29E8QJrGmTy38UVt5bbHBfKkY6816r9msQ1zNvs9jKlKqqCbSSa6BbTQXuissX7pHEiFwe2TzXO/2DoiJ++1EPj1lFaVr9g/sx1guYlhMzxqu8Yx7e1UYvDfh62kxdXtvgnJ3XK81rUjGUIuyfqzmgqinJar0RjXaWUN8INPO5NoGQc5J7V6MYJ9M8Nx2tnIn2hISSh6s5rjri48MWGvWKWTIYIiZJZFkLg46Cq/iDxdJezoulz7dzFpJFUjjsOa4qShTc6k7LyX6HZKM0lCF231d/xZ0+iSahFpAtNQw7DK5JzkH1rn9Mi/sfxjHAQdjZMZ9VOawrXXdVtb1JpruSaNT80Z6MKvX3iq0uL61uBaziS3fIOByO4rT2uHqRi07OLW+7MfY4hTf2k09tkzU8bxSXGqWUsMbOvlMCVXODmoPCUOoWustOsMiKIiuSuKhl8fhT+60qRj/tSAf0qeX4m3rW5SDR4Y3K43mXOPfpUzlhlW9qpXNaVLEyp8sly+d1/mZ/ja5Nxq0DOSW8sg5PvVvwNM9zdvZSHMUaiRQe3tXJ3d3dajdtc3ewttwAnQCpdP1W80mV57JlSR0KZYZxWH1pLEurDRfobvDN4dUpav8AU2/HV1NceIltnceRAgMajpk9TXNOQMDHNNnvLi6ujc3MrTTOOS1RCTLevFctafPUckdNOm4wUX0QkpxUR54zz3p7kEnIyKhDbSeMYrM6IrQCTyO9NJx70F/4j1qMy8n096DRRBgB061AwGT3qQuKjJHcgUXNYkRA7VEwPY093XpUDMckY49aaN4pikimkimE88GmFuadjVRH7+cVGWyeaaW54ppYYIPWmWoiluoqJjSlgaiLVaRqkIzVExpxJNRmqRrFF7RD/wAT6w/67p/Ovonwrb217rsUF1F5iMCQM4wRXzjpk6W2q2s8hwkcqsx9ga+ifC0oOoxmGfY8rKEcDJwe9e3l/wDu9RLc8DOVbE0ZSV1/wT2FQAqgdAMClqKASrColYM4HJA61LXks+li7oVetc1XSjrXNUDOgtx/okX+4P5VltdfadYutPXcCsAbPbk1q2//AB6Rf7g/lWDbgL4zvct8zWyED2FbUknzN9F/kcmLb9yPRuz+5mfd61a6LLrmtXEzC3tUVXVjwXA6AflXyb4j1248R6/d6pcn95PIWx6DsPyrvPi94smuNZv/AA7bOotIroyTFf4344/CvLAaVZpy020/IMJTcad5LVtv72Pp4qOtzwnpi6z4nsLGQgRSSgvn0HJH44xXOzWpNU4uctlqdZ4ZefStNTy32tL87jH5VvnVZbrbFct+5z82wYNdJdeBrWW8ElvcNBAfvRAZx9DWfqHhXSw7W8OtxwMeGWUgkVonTPiqtWlXqOb3ZlXeq2enQLNYSb7jdgB+gFdV4dnuNbjd9gjVVHzep9KzLHw1oWmkJMp1CTqZd2APYAV0K6olsEjsIUghH8OBWU5RfqctaWGS5dW116lieJLYhRMGkB+YAdK808YTG0S8mkuXck7IkJ4BNdtbq6GRpJnlZ23Eua8u+ImoxXOuraxYxbr85B6saUZ8t7GuVU/a4vljtv8AcctHwBUwb1FVww7GpVcd6xZ9fJE4bHA6U4SYFQgjNLuGc0jJxLSuCB2p4fiqe7oalEnANS0Q4lpX7ZzU0ZAPzMfpVNZSqlh1PApwfJyKloycC8s2DgDApwkYHg5z71UifJySaXec5HAzRYzcDZ03UGsL6K5UkFD83uO9etQS2/2aK6uJAtvKAVbPUmvEfMUHByR61s2/ie5ttOispEaaCJiUG7GM13YLE+yvCTsmeZjcB7dxklqvyPcbaO2VcRbX7k9atcrj5SoPTivK9M+KjadbFItD8xyACzT+n4Uk/wAXNUnfI0u3AB4BkY4rWeJg5PW5NPATjTTtZ9tDsNQ1q9uXltLSBo9pKtIxx+VVtD0aOe/3ak5VB93Dcs31rhJfiHqkmWTT7fexySWOKLb4ga9BJvENkW7boycfrXS8bQjC0Xqc8MFi3VUppWv1f+R6hr2i6G0E1mbV2mZOHLn5T2Ncn4ZM1rp8tswxJDKyFTXNXnj3xLdyea0lqH/64CqEniHXJUkDXQjMp3OYECE8YrGnjqMJKerdrGuIwVarzQvFRvdeX4HXQ/Eo2rNGlnNtRipPHHODXS6xaDVtGjvbuVlSLZcRDfgE5Hb6V46hCghiSSeT61NcXd1dMomupnRAAoZyQAPQViswk1JTV7+Rp9SpprkbSXmz2zxLp0Gp6VHaR6g9mquDuiPJ9q5OPwJayvum1aaSLuzSgH9TXn0lxcyjMl1OR7yE0wR56u5H+8aU8XSk7uF36lexqbc9l2SNS7S3gv7iC2YvBHIUVs9ccU0HGeM4qqmEAUdqkMhJOOnvXmy1baLa6F6wuUg1O2llP7tJAzfStvxl4g0jWvs0GmxOZIpNzyFcDGMY/lXJ7/m/rTkxwQDn1rWFeUIOmtmHJHm5mtS9ZXsun3cdzD/rIzkZrsbf4lm2UK9hLIe+WGB+NcGGzTmYjvninSxNSkuWOxm4RclLqdrdfEkuxeLRx5h7yPkD8K5dde1L+2X1XegnYbdmMrt9MVnM+T15oDc88Zqp4yrKybL9nDfl3Ojn8d61NGAtvZx98hDzVC+8Sa3qNv8AZ5rhI4mHzLEm3P41kM5yTzzSBzjFKWLrNWcmHsqafMoq/oWUOxQq9BUqXUsJLQyMjEEEqccVUEuBzmkaXJwKyTa1E433JoiN5JLMT1LHNSyfvE2Hlc5Izwarqw6DtSiQjgmi7vclp3uKbeM4G0AD0pj28QOdoP0pS/PJ4pNxz7VRS5u4KiqflXGakTHbAFRlqZ5hx7dsUXCzZYd8DB/Oos5xnimtKCNvb3pjSgjGOe+aAjFilzuzSCTk88+lMO1jyfxphIBPIIxTuaKJIZASAOMUr425NQZPuRQX459aVyuXsNY4OBUe/b07mh2GTjFQs+Dk0G0Yjnk9TioDIfU055VAGRkmq7SqG+UVRtCJL5vBA5phk4qLeTkAUm4nI6cUGigSmXPP51A8uc4pm47MnpTEcAsT1xRY0jCwrPkYqN3pHOXGO9RO+ScduKpG0YgWGaaWprNzTC3WrsaqIpY5pjNzmgtxUZaqSNFEUvTST600mkzTsWkLmmMaU0w1SRaQmSK9a+FfiOH7TBaXr/PbtmNj6dvrivJSeKtabfy6bfw3URw0Zzj1HpXVha3sp3ez0foc2NwqxFLl6rVep9u6XqS6hCxxtkQ4YA5H1HtWjXj/AIJ8TLLBbTQybmK9GPBX+7XrFrdR3cCyxtlT69QfQ+9aYrD+xldbMxy7G+3i4T0nHcsr1rmq6Uda5quQ9M6G3/49Iv8AcX+Vee/EvXT4StZdbtXzeNbmBIvTJ4f8K9AhOLOI+iD+VeL/ABAjl1G6uLe7yfNQqDjjafukV3YGg602k+jPLzTExoxgmr3a+Vj52uJ5LmeSaZi8jsWZmPJJ5NRCpbiF7eeSFxhkYqfwqKuJpp2Z6as1oOBrQ0rVbjSLxLu2C+ahBUsOlZwp2akicIzTjJXR3r/FjxK4OGtl+kf/ANeuam8RalNK8ryqWc5Jx1NY+aUGktNjnhg8PD4YJGzF4l1iJSIrx0B7LxSHxBq8h+bUJv8AvqskNil3UtSvq1G9+RfcjW/t7Vhx/aNyB/10NU2leWRpJHZ3Y5ZmOSar7uKAamw40ox+FJFgNg47U8PVYGnBqlxE4lkOQak39DVUN704P2qWiHAsh8U8Pxwaq+Zg4p4elYhwLgk+RRipomARgT1qisi7eTzmpUYf3eKloylAuecM9eO1L5u5TzVd1CIDkc9OaajgcFs59Km19jPkT1RbEnvxUqSetUhKM8Cnib6UmiXAvbsjOefSjeOhqp5x60plyBzSsZ+zZcD44p27kVR8z0/nTxJg8UWJdM0BJ7UeZx0qmJgacZR0z+VIj2ZcBBHPSnAiqXnbf/r08S5GcignkZazxx2pwYDqeapiXHOacJgQMjmglwLgk4zSl84qoJhimmfnAagXs7lwOMdDT0b0PFUhPnoaf5nygZ59qTQnAt+ZgcHJpDLgYziqfn4OAajabJzmiwKkXxIMnvSF8kVR88k9aTzyD1osV7Jl1pBjNJ5gxwapGY7Tk1GbjAA707DVJmiZcjNHm5OazvtGehpRcHjnpRYfsWaQl9xSGUAis77QVB5phuMjrTsL2JpibnBqTzBjk81kCfnrmpBORxmnYHQNTzR0pu8D2rP+09e3vmka53dDRYSosuM3fNMLgg+tU/tJGOaY9wTzkDFPUtUWXS4K9elN8zOMmqf2jtn8aYZjg0WLVJmh5pUcHigyqRWcbjoCajM5z14pco1RLzSA9qhaTrUHn5FRtNnqKdjSNMmaQjHcVC0oznjmoGlOM5qBpDnJqlE3jSLYkxn3pDJglSe3FVvM+XiozKcmq5TRUyyXBTBPPWmMw2nHXFVjJ15600Pk4JpqJooFpW+XJ9KhLY4phk44phemkUojmambqaWpu7NXY0URxNNJ9KTPelyMZplWG5pKUnApueKaKQU2gmkzTGBpM0UlUUjt/AevNaXX2CR8BzmLPTPcfjXvHhTxITchS/zEhXRz98dAR7j9a+VIZnhlWSNirqcqR2NeyeEdW/tA6feKo80SKrqem4HmvbwUo4ii6E91t6Hz2ZUJYessVS67+p9JrzXN1vWs4nhVxx2I9DWDXitWdj6CMlJJo3o3VLKNmIACDJP0rzfxv4enWWfUEn3xKARGeSFPXHtmvQ5bZbvSvIYkCSIKSO3FYEcpubabSdQz9phQrnp5sZGCR+FdmCqSpS549N15HlZpBVUqcl6Pz7Hyr410/wCzat9oUYW4G78Rwa5evXviF4ekihuLQAvJbMHjYD7ynv8AiK8q+wXef+PaX/vg1eYUeWs5QWktTXLa/PQUZvWOn3FelzU/2C77W0v/AHwaX+z7z/n2l/74NcPs5djv54dyDNGan/s+8/59pv8Avg0f2fef8+s3/fBo9nLsHPDuQZpc1P8A2fef8+s3/fBo/s+8/wCfWb/vg0vZy7C54dyHNKGqX7Be/wDPrN/3waX+z73/AJ9Zv++DR7OXYXNDuRh6XcKk/s+9/wCfSb/vg0DT73/n0n/74NL2cuwuaHcZvpQ9ONjeDrazD/gBoFndf8+03/fBpezl2FePcA/NPLgYpv2K8/59pv8Avg0/7Fd8Ztpv++DUum+wm49xoepFmJHU037Fd9Raz/8AfBpy2V3/AM+03/fBpOm+xL5O6HbznJOacJMHNN+y3Xe3l/74NL9lusf8e03/AHwan2cuxNo9x/mgd6UT4qL7Ldf8+83/AHwaPst3/wA+0v8A3waPZvsTaHcn87PenibFVhaXY/5d5v8Avg1PbabqNzJ5cFlcSSH+FYiTSdN9iXGHckExFPEwHerD+F/EMSF30a9C+vkn/Cs57a7jfa1tMrDqChFRyXJ5I9y0LgD6UeeATzVTybr/AJ4S/wDfBpRBcn/l3l/74NP2bFyR7lsT/lUgmBqj5Nz0+zy/98GneXcIP9TL/wB8ml7N9iXTj3Lon4xR9oA71RCz/wDPKT/vk0uyf/nlJ/3yaXs2L2US8bgdaTz8/wCNUdk5/wCWMn/fJpwS4H/LGT/vk0ezD2cS8J/WnC6qhtn/AOeMn/fJppE2cGKTP+6aPZsXsUy/9o65phn561RzLj/Vv/3yaD5pGfLf/vk0ezY/You+fzS+cO9UMTZ/1b/98mlImH/LN/8Avk0/ZvsP2SLjTDNRmbmq6pO7BRDISeAApya6LS/A2s6kVeVBaQ92l6n6CtaeHnUdoK5nVnRoR5qskkYYnOeTUgaQruCtt9cV6bpfgPSbAq84a7lHeT7v5V0qW8CRhEgjCjoAo4r0qeTzkrzdvxPExGfUIu1KLl57HhbTN6N+VRibNe9jTllQOLRWQnGdnenjw5C6FpbO3j4yBKgBP0pvKUvt/gKGe83/AC6f3/8AAPAvPAPXinC564r3FPDtpcE+XpMUmOu2IGlHgiCXj+wlP/bHFTLKWvto0jnUJ7UpHhpuSRim/aCDwa93X4Z28+f+JJAv+9xUcnwotFxnSIiSOiyGsnl3Tnj951RzG6v7Gf3HhZuOetN8/wB69tl+FFoBk6Q3/AZD/jVST4T2f/QMuh9HNH9mz6Sj94/7UpL4qc18v+CeOef70nnkg16zJ8K7Ef8ALpfL+J/wqnL8L7AH/l+T/P0p/wBl1ulvvD+2MIt1JfI8wMx7U3zjnrXpEnwxsQf+Pq8X6gf4VWf4aWv8Oozj6xg0f2XiO34mizjBfzP7mcF52B1ppmzXct8NUx8mqP8AjF/9eoH+Gs38OpofrGf8an+zMSvs/ii45rgX9v8AB/5HENLUZl5rtG+Gt5j5dRtz9VYVA/w31QfdvLQ/i3+FH9n4hfZN45ngv+fi/E5HzccCmbs11T/DrWV6T2bfRz/hUTeANcXotu30ko+o119hmqzDBvaojmS1GfeugbwNrqf8sIz9JBUD+DddU/8AHkT9HH+NL6pXX2H9xqsZhntUX3oxS9IWya1m8Ka4vXT5fwINQt4c1kHH9nXH4ITUvDVVvF/caxr0ZaRmn80ZxNJmrz6FqqcNp9yv/bM1C2mX6/es5x/wA0vYzW6ZaqU+kl95WzSZqZrG7UfNbyj/AIAaYYJR1icf8BNTyNbotOL2ZGTRmlMbjqjflSbSOxosPQM0lBz6UnNFh2CikooGSRRtLKsaDLMQAPUmvcfBHh6SSay02BclMNK3of4jXmngnSZL/V1lEZfyiAigdXPSvq3wh4aTQNMXzADeSgNK3p7D6V6uGmsLQdZ/FLRfqzyMZB4uusOvhjrL/I6C2hW3hSJeiDArArpVrmq8pu+p60YqKsjejOLOPnGIxz+Fc/q9+0pWS3tUVojkXVyfLVfp3Nal1a3t1p8K2d8bR9oy3lh8jHoa5XVLP7DfNHKbi5kFv53nn53bBwcA8AD2q4aao7sJhqNZ2qWflr0+5fi/Q4q4tX1VJJg0014ZDlUjLDHsajXwjrbR+YtjIVxnkYP5VqaPcTNbyQWsRNzPKBDKJSGU55O3p07165bRulvGkrb5AoDN6mvSpZlWoLlVmjPiLJsPOopL3ZPtbZeS0t+Oh4gfCOuRxGR7F1UDJJNRx6BqaFWe0lVM43FTj869zu7cXFs8LMyhhjcpwR7iuFlsbcauy6prUk9raDMnnNhWY9FA7471o83rTVrJHl5dw/hXJynJtrW2v6f5o4eLSL2/maK1hMrqTnZ0496VvDesoNzadPj/AHa7bQfE13BE0X9n3F7H5hEckEIQBO2ABXfRtvjVipXIzhuopU81q0o8vKmi87yJVMU6sny37W/JJW+aPCH0bUYY2kltJYkXqzqQBSRWM9zHI0ELyeWAWKDOK9Y1vVo7qGbTtOdprtgQxiUMsfruJ4FcZoGn3VteMILhnaYEGONRsmUcsu49PTPvTlmlSVna1jpy7hnDRwlX2z96Ssr9Ot11T7O9vkc7a6bc30ixW0ZaRvugnG7HXFaA8I66f+XFvzrS0++EGq3dyZRE9rFtgSBQ0an+5yP5dfWvSNHnu7nSoJr6JYrhxlkXtU/2pWgtkznzfhfDxmpwfKrJW03tv/n5njF3pd7psyxXUTJIwyqDkmpJtK1C0jEktrKqPgK23ueg+td3r88era5Do9sVRnI865AycDnaPeqevR3Ut41hKt1cRQ8oo+VCNvylm45DYqZZlWmrO2p24Dh3A0pUJtPnj7zu91pbyt5fezmYvDmrXP3LQ7x1G4ZH4VKPCOt5/wCPE/mK6Xwlp32rUzfF0hFqoiEUUu7e2OWYjrmuz1C+j0+za4kSR1XjES7j+VEczqwXLZM83NeHcNUxj9k7X6LZN9tzx++0m90pFkvLYxqxwCRnmorOxur0qkULO5BIwP4R3PoK7XXr/UNT094ZbcWkco/dW+N80g9T2UVnaGgl0m7SwswdSz5AcTE/KRgscnHr0qZY+q3z7Hr4Th3BU8ulRqRu21rdadn0su9r+ZkweHNUuoEnhsy0b5IPrzSy+G9VgRpJLNlRAWZjjAAru/C9vdywreXF5JgZiW3QARqFOOPXp1rpmUMpUgEHqD3prNKsdLI+dx3DmGeJm1JpX2Wy8lp0PEba0mu2b7PCZQvLMo4H1NFrZzTszqEEbNsXew+97V6X4k0iCSy89ppYLaBS0sMGF8we9cTALWcxKgQ2Ul2kD2/k7GAPIO/k1MsbUqNS7H0mWZHgIYapCkm1OyfNrt9yv229QTwrrHJayGe20inf8Itq2f8AjyP6V6nBCsMSRoCFRQq5OeBTbppkgZoIhLIB8qFtuT9aI5nVWlkz5bEcP4WvU5oe6uy2/G/5nkk2k3VveQ2ksSpPKMopxzWzp1lqOhGa7n09miEZ3FcZAHNdHa6DHb3UmtaxKs12Pnz/AARAdh/jVy2a08SabHcNve3fP7vcQODjBx1/GlUzCc4uLSsdMeGsFRqQqwlJqNuZ9G/L5GBpmvyarua20+V0U4ZlYHH4VoXmgQ6rBmS3CORw+3DCtyx0uy0/ebO2jh343bBjOKkvpY7eynlldkjRCWZeoHrXP9Yad4qxrVyuhUqOMW3F7J2v+B5nceGdUgZ1W1R8HAbIANU77RdU0+KOa4t0Cu4jAAHU9K0b5rCG53anrN5qMQO4RQH7oPTc2cZ+ldDr8lvJ4Z0yS23eQbmEpvznb755reWMqt6nq4Xh7C4T2dPkUlJu7cd12u9fuS9TnP8AhF9VJ4sx+lKfC2q/8+Q/SvUBRVf2nV7I+UfDOGb+J/geXDwrqmf+PEfpS/8ACLap/wA+I/SvUcUYo/tOr2Qv9WMN/PL8P8jy7/hFtUHP2IfpUd1oF/aW0k8tl8iDJxjOK9UI4rhvFo1u7uZbVXhttMADGV2ChuOhPf6U1mNWWlkjswPCeEq14qc3Zau7tddtNfuOb0zTLzVUaW3scwg4D8c0n9mXTTzxiy3eU+wlUzg4zj9a6LwvBcR6WdYF1JO/llEtY1wMjtj/AApnhi01i/uJmkvzaJbXRaWFVyzueSCf0pLG1E7voevjOFsDJ1/ZNQikl1dmn0vrd7Ppr5GH/ZF3/wBA+T/vz/8AWpDo95x/xL5P+/X/ANavXAD/APWqpqdrLd2TwxXUlq56Sx9RVf2pL+VHzMeFaTaTqtfI8qv7CbTVgNxbxp5zYAYAGpzpLLYzXjC2FvCu52yDx+FX/D+hrqPiS5e4na9trUlTJKOHf6VWmNnar4tmNqZbGGLb5EZ2bju4XPbJHWk8dUV9j6HFcI5eqCpxk+anG7e3Nd6J+av/AJixeHL6Rd62gUcHJWpIdJeSe4gU+bJbyCOQICcHAOP1H511Vvqepabolvd65FaIzyRoY7YtiMMQACT1IJArmH106O3jSaOF55Le/QrCvy+Y0iRoo3dQM+lS8yqvojwocLYd/bZiz6ffPq/2KKQed1Kgj5a7Gw0CC6QQ3VvLFJGv3x/H9ax77SdQj8Ow6jrFrZ2V3FOm4WBYfI7AHJPfJ9a0vDcVxceI75rGztotLsJzatLNI7TzSADcQc4CgnHOe/Ttk8VLdPU+mx+AwdehSg7e4rW5Y3b7tq34fidNbaNFZ6e9rbu6hud56g1l66P7N0qa8EqpJHGYwHUEOe1XNB1ia+sr2e62/uLuWFdi/wAKnA/Gs7Xor3WNQsrWGDTjYlDJML1nEuc4wqjGOM8msFVk3dswoYPDRnByj7sbbeWvoQaR4usV0Vr6/eG2KOqMi4+Yk4BA69a6v7Qrw70BbjI47V5bDHDpzaju0uISW93DGiXBWYANIBuHocHj0rtbnV9Wn8Vf2LpUNqI7e3juLqe4LHAcsAiqvc7Cck8elTK1zux1KlCq1QVk9fvRvBjsG3I+oqjPHC+pJdpO5e3Uq8KHOc9MisrUvE2oRWOrLpmmC6v7K4WBY92E+YA7ifQVi2Gq3cPkapqttaLqFxdCzkNnKdu1lJUlcnkEURlbVHKsLGrBub2tb16dTsbPWba9tHuFVlVJDGwbgg1c3blyqHgd+9eW2uqQr4YvmkhkuEtibmWIMV812YKiZ9Mmu20671y00+yGo2VvPNNMiOtjkLbxkZyxY5OPUevSiS5XY68fhI0Krgn8v+CbuE8vLJ2zgjmuN8V62Vlt7LSg5vvMDEKM4GOhHvmp9N1fX/EEk88dtbwaQ8z28TKzeeApI8zOcYyOlcpJqTaDpWm3mnQw3usXt7LbeZKxCoVJDbsHJwV6e9OLW7KwNKjGaqVNX0jbd+fkekW8cb28QubbE5jBcBeAe4qRtLsHX5rdCP8AdFYUur61Pr9vptjbWpmjtknvJJZW2YJwVQDv15NbWi6odT/tBHjCNZ3j2rYP3toBB/JhS55LZnmzw1NtuUV9xmanFothF5k1i7L0/dw5ridaeC5uE+w2TWax8u0x27s9OK7S91fVrnxY2j6Xb2ggtolmup7rcchjwqAd+Dya5HUNYW2i13U001Z7g6itrbeewVXyMZyP4evoeO1axrz7s9DLMPgqLdSVJOS6201drW2+81dG8Mi/jS5nNrJbuP8AliTkGrknhXRnv2sUmIu1iExiBOQhJAP5g1L4e1aS1tNGtLixht3v/NysKlVVlAOQD2INQ6PNPc3firxDbLC8zT/ZLTzn2oVhXbyewLl6r65WT0kzzMblmEqVZfu0umit+WgsngK0MZZZnXAzyelcxJo0FxfyWemy+e8KlpZCwCKPrXXXEuoyWVkutw29xBISbiWylKRp/dGCctzxVbwrpdnLqWvylExHevapGvAWMKpx+Oa0jj66Wsgw2S5XBOpVg2+i6X89Tm7Xw7FcadBdy3iwefJ5USP/ABv2A/KqdxoMyaxPp0Lmd7fb5rRoWEZIyAcd8V0On68b3Q9Okaytt8Os/YwGjyFUM4DL6HAHNbaaqun6j4tl+yxBLHypT5SBXlJiDHce57VpDNK0XrqcOLyHCynL2d466dbI86utGvbKEzzxMkIO3cw25qGWyubSOGeSF0ilXcpYY4rsry51K80WPVvEmm26xRywPBHbSMcrIwXa2epG4dhWbruvLeeM5dKOkQS2NmY4p5pC3mZIDYTHAADDr1rT+1KknZrRrY9HAZDhYqnBczqKXM5K17Lotbebb1WxzyadcT6dcX6jbBbhd7tkAknAA9TkiifRr6G6jtfJaS4aETmKMEsiEkDcO3Sun1AynRPFCB40tLa7ht4beNdu0CSPk+5zXVrdrB40u4RbwqF0tLhpVQeYx3sMFu4wBxSp5tVglGyaRzZnlOFxOJnWp3jza/N6s8pk0q9gQvcWU6L0BZCBSw6VPOjeTYySgHDFY91dnY+OdXu7DUdRv9Jt4bOO0lurWMsS7qn949OfYcVHa36i7sbrT2EdvqMLRtbxKdnnA85z22nP/AaJ5lUqO7Wnqerl+V0cNQUeRc/8zV7817X7Lf1e9lc4p/D1+3/MImI94D/hULeF7pv+YHIf+3b/AOtXpem6/rU+hX11pdnDcqt59lslkOxVRTtaRznJXOTxWtDr13aR2Ed9NYXc1xeC2Z7PIVCQSOCTzx69K1/tmX8iPnnkkU3aozxlvCVw4wdCfH/Xt/8AWpsnghEht5JtLije5nMEUTRkOzAbsgemO9e06XrGr6trt9HFBaw6XZTNbs7ljLKwHJGOAB+Oapf24upnwxfLaQ+ZdXcsBLruaPasgO09slPyqJZs3/y7RcMoUf8Al4zxyXwREbu4gi0hbg28hjkaBCwDDqMioj8PQTzoE/8A37avZ4dUv7Ww15tJ0u3muoNQaGKNcRqc4+dz7ZyT1q0mvXtlbWo1CfT7u4mvYrZ/sWQqb+BkEnkVP9pq3vUosr+zJJ+7Vkjl/hv4Gh0cG8mtPJYEmKNgcg/3jmvR4btJpJIwsishwdykA/T1ry/WPFTXvxBOgS2EUlkJ1tnleVhLuYDlACAAMiqy+O9T8NeE5FVEvbgarPYWzTk4CxsclscnpxXmV8X7Wo3JWS/A9yhlE6VGLhK8pa6rWV9NHfv3sexqRXNVl6J4zuNUn8PbkRF1H7Qsyhf44wCNp7Dr61qZqIyUldE1aU6U3Cas0dDbf8e0X+4P5VznjRbYaUZJkieRMlQ8mwkd8ev0q7DqcwgjAWPAUdj6fWq955F9LHJdWkErR52F1Jx+tUnZ3Lw1RUqsZyvZdjkfBWp2lhJLJetBDGzfu8x5YE/7XpXp0UiyIrowZWGQR3FYbToVWI2tuUI6FOKnXUZY8IscQUcAAHj9acpc2ptjsTDE1faRTTfn/wAAs6zdLaaXPK0nlgKRuB5H0964IWlta6ecWk91rN0g2tIpYKW7+nANdXfzDUbZre5ijeIkEjB7HPrU66hIiZWOIbRgcH/GmpWRWGxaoQsldt69Ntvl3Rlz3t54TsLZGtFuLGNApdOGQ98/jXS2d3Hf2cVzCcxyKGU1nSX7zRlJIomRgcqQSD+tMtbw2kCwwQxRxrwFAOB+tJtMwq1oVIpuNp31ff8A4Jcv7dLfTrx4IlV2jZjsXBJxXHaHp8un67bR+ecSxSbI92fLUqDu/E11TapMVIKR4x6H/Gqc82+VrkRxpOsZjWVByo9qFKysa4bFOnGVN/a/ysjK0jw9Zx+KLuG4zctHEkpd/wC+T6Cu22ZQiub0yNNOMksS75ZyDJJIxZm4+taA1SfH3I/yP+NEndk42vKrU1bdkl+GplXthDp2qaPa2kZRWlcu3c/Lyc+tZDxCaK4lu3Z0uBKkD3DHbGynCg9hmuolvnkdHeKJmQ5UkHg/nTWvDJEY3ghZD1Urwaaka08e4JXV3367t/qcvBNqE6Rad/advaXZRXjEIUK3sSO9d1EJorFfPIklVBuKj7xrn0stPhuI7iPTrRZQeGCdMfjWp/ak39yP8j/jSk7kYzEwrNcisvRLX5dDHvLLUpIDcMkEct0uyWSU/wCpT0FZ+maNPL4eENjbQl2d/LvC+1lGSARjrXTSahJIrRvHEykEEEE5/WmQ3rW0SwwxRJGo+VQDx+tHNoXHMJRp8qXVP7jFstYvPDATTtTspHgj4juYVJBHv711tlfQ39slxAxaNuhIxWe2pSs2GjiIxnkH/GhdSlThY4gPYH/GhtM569eFXXltLq09H8h3iYMdCnVQTu2ggemRmuGvLM6bdrFLP+8lv4pUhx1H94H9K7d9SldSGjiIPYg/41RvEh1Ca1nuII2kt33RkAjseDz04pxlbQ6sDjfYrka01f8Al+R04oNY41WfAOyP8j/jSnVZ8fcj/I/41B5pzvja91B7i302G2la2l+ZzGOX9s9qjnk1+z0uKWw0xLO3tRu8vflmXvkV0h1KUsMpF+R/xpzalN0KR8j0P+NXzabHowx8YU4U/Zp23vfUv6dO11p1vcOhRpIw5U9sinXcC3NtLCw+WRCh/EYrOGqTDgJHgex/xoOqT4HyR/kf8ag4HL3uaOhydp4P1aWwOnzywW9skmcquWk+pq14xvbSPR7fTYZV+0xzR4jAwQB3rohqk5P3I/yP+NZ9+kGoyQyXVrC7xOGVsEEEH1z0q+fW7PSp5jKdeNStsney7/qdMn3Rn0rP1q+m0/TXntofOm3BVT3JxUI1Sf8Aux/kf8aY+oysF3RxHnIyDwR+NQebCSjJOSujYjLFFLD5sc0+scapP/dj/I/40f2rP/cj/I/40EmuelcR42tJ9Tu7axtdPeWZhkTH7ij0+tdCNUnJxtj/ACP+NN/tObP3I+PY/wCNOLs7nRhcQ8PVVRK7RzEWh3emaUtnJaTXNweYnt32rG3qTUmmXN54QMi6tC8sN0/mtcR/NtYgZB/Kuk/tObA+SPn2P+NMl1GRgUaOJl9CpP8AWq577nU8wlNONWKae/8AwOxc07WLLVIy9nOsgHUDqPqKo+IL24eD+z9OBa8n+UsOkS92J7VHFcJblpIbW3jduGKJjNSxXzpJ8sUQ3HkgHJ/Wpur3OSM6cKnNFXS2T/Uwrq6m8FWaW0VsZ4ZV+WUdfM96baaPc2vgq736eb28vmDSQbgpIJHc+g5relvmljXzIYXAbIDLnB9etSDU5gVULHznsf8AGm5XVjapjOek4W95v3n3tsYGqW2veI76y059O+w6bbzpPcTyShml2HIVQPcd6sWGjTTL4k+2WWFu9Q86BWYAuqqm1s9uVyK111Sdifkj49j/AI0n9qTkcpH1x0P+NScRwni/W9X1iaw0hdOFnbSXUbTSNMrswVgQFA7ZHWuwMt1o15JFZaQ80F1P5004lULGSAGJB57ZqrLZWcmqxX5tIhPGcgrkAn3Gar6ro1jrTNJeJOQ33447qWON+M8qrAGm7dDoq+y5IKmnfrcj8N310PCuoX+l2v22SXUZjCu7Add+N2fTrV/V2v5ER5/DYvWQfu/KlXKt6gnBH4Vcsp106xgtLO2ght41CpGi4Cj25qx/ak+3OyP8j/jSME7K1jhrvw34gl0HULx7Yf2tqF7FItujgrAisCMk9enNaPh3U7k+Pr9L+0lt5Z7G2hV3HDvGZC2Pb5xXTjVJygbZH+R/xqNr5maOVoYWdeQxU5H6079zaNWLi41Ffs+q6fcYFzoNxfxeIVvLCdoLm9SWOKOYI0qKo7+h9KxtK0uaaEWtl4bfT4LbV4pmUuC7Dncx9gOld6NTmI+7H1x0P+NN/tOYFyEjB+h5/WkZxnaLRyQmg0+DVNIk8OXYg3gRuo3GfGDnI6cjirVtqXiPXNYtY7PS7jSrJXVrq4uWBMiL/Ai++eTXSnU5sZ2x9PQ/40Nqk6qTtj6eh/xqm7mtWtGortPm6u97mTdz6xo8ElhougmZmZmilacCNSxzk98ZOcVyg0K10lNCsdRniu0tJLm5vpGkAxI6ngDOeWPFegnU58Z2x/kf8aydTsLLVZo57q1jaVGHzDIJHoeeaSt1DDOCqLnbS8tyDwpFcy65PqJtJILJ7KOKJnIO4hif5VLpyavpNjr9zFphlubjVXmggLgbkIjXdn/gJP4VqJqMsUKqkcQUcAAHgfnUn9qT7gNsffsf8aGZVJKc3JdStqbXGl3suo2OkyX008axuIpAp46ZBrg9atNbvfDbjURbLK+pJcfZbd1AtIlGcHpk5/nXof8Aas5Gdkf5H/Gs7UbW01QrJdWkTOMHcMg9+Mg9OKFua4acI1E53t5eRkXmlak6eH7mygnuGtIZpyzSfxtGAq/Qmug0DSJdH8F2mnNEJbhICZUYj55G+Zsk+rE1Yi1KVVCKkYVRgAA8frTv7Un252R/kf8AGhsyqVHOTk+pykmmarqup2VpDon9l6XBcC5uGaUfvWUEBVUcAEmho7mw8SyyWPhq9eae582Sf7QFiwQAT79OnrXVrqs5z8kf5H/GmnVZxn5I+meh/wAaL2KhVcFZHnqQ3nh/w/YJq8C227X1mQZySGZzz9M10d3p2pTr4yljsWb7eIktQGGZQIgpI/Gpr7S7DU9Uh1O9thPPF8saySOY1yOoTO3PvitoajKi7FSMKvAGD0/Ogmc1LXqYviiK7HhXTdOitJJZpJrVG2dI9joxJ/BTU2pxHS9QuJ7TQWvftzIZ5VdQFIAXJzzjAHT0rUOpTZ+5Hx7H/GsbVtKtNacyXazjcMMsNzLEr445CsAfxpCUrWsclDb3esnxU2mWTXEd1foqTK2FbbIhJ57Daa7Oaxvv+Er1G9W0YwHSlt423D95JuZiB/31VrTjFpNlFZWNtBBbxr8kaKQB+tWRqk5A+WPk+h/xp3HOfPby0PNhpOu2fg7UXvNPlaX+zpLKOFGBK7gefpzSwyzaZ4bvW2iWR/KWyYKVHnyDb8vrgE/lXpB1GUttKR4xnof8axW0qwl1m31KS1DzwHMStI5jQ+oTO0H3xVc2h2SxvNTlBx1aS+S/Uz/+EHksPC50pPPu7X93I0KS7WLryw9CCe1LbaZeummi38NJpsFvqMUxWN13MACGdsfh611I1SfCnbHz7H/Gl/tSfcw2R8H0P+NQ3c451JTd5FTwxaXdnHqsl1bNE099LNGpIJZTjB/HFcxZwT6ZaeC7W+TyLkajcSNGzDIDCZv5MPzrsTqs/HyR8+x/xrH/ALOspNdOty2/m3wTajSSOyoCMHapbC/gKCPUy2024vrPXbW5sppIby+MyxwThXZQR3zwDiqwsr02MMVj4V/s6O0v7eXCld8mw5Zjjr+ddml+6MdsUQ46hf8A69P/ALSmyBtj/I/40rF80eiPOrzwvff2/ceKWs5VKaiJvJ4LNGMcj8qyNO0y41bRr9L3SLiaGTU5rqFIXAliZ3Y89sFSK9bOpTYxsj6eh/xrLubS2uYJEaAR7zuLwu0bA+zKQRWMqSvfuehTzGUaaTWsdIvtqn+FtDn9IiisfEPhnTzZm0ltoLqZ4HcO6K2wBmI7nmui89Pf8qqaTo2naNdvPaWoNxMP3k00jyu3/AmJNS/aG/up+VbJJKyPPnOVSTnJ3b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4102" name="Picture 6" descr="http://dingyue.nosdn.127.net/eUzH1Z=7T5UemOmJsZJNS6wiunLLuppRi89HSS7SQU6hZ1535970707180.jpg"/>
          <p:cNvPicPr>
            <a:picLocks noChangeAspect="1" noChangeArrowheads="1"/>
          </p:cNvPicPr>
          <p:nvPr/>
        </p:nvPicPr>
        <p:blipFill>
          <a:blip r:embed="rId6" cstate="print"/>
          <a:srcRect/>
          <a:stretch>
            <a:fillRect/>
          </a:stretch>
        </p:blipFill>
        <p:spPr bwMode="auto">
          <a:xfrm>
            <a:off x="251520" y="3284984"/>
            <a:ext cx="3960440" cy="2814836"/>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52"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Scale>
                                      <p:cBhvr>
                                        <p:cTn id="16"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5"/>
                                        </p:tgtEl>
                                        <p:attrNameLst>
                                          <p:attrName>ppt_x</p:attrName>
                                          <p:attrName>ppt_y</p:attrName>
                                        </p:attrNameLst>
                                      </p:cBhvr>
                                    </p:animMotion>
                                    <p:animEffect transition="in" filter="fade">
                                      <p:cBhvr>
                                        <p:cTn id="18" dur="1000"/>
                                        <p:tgtEl>
                                          <p:spTgt spid="25"/>
                                        </p:tgtEl>
                                      </p:cBhvr>
                                    </p:animEffect>
                                  </p:childTnLst>
                                </p:cTn>
                              </p:par>
                              <p:par>
                                <p:cTn id="19" presetID="52" presetClass="entr" presetSubtype="0" fill="hold" grpId="0" nodeType="withEffect">
                                  <p:stCondLst>
                                    <p:cond delay="100"/>
                                  </p:stCondLst>
                                  <p:childTnLst>
                                    <p:set>
                                      <p:cBhvr>
                                        <p:cTn id="20" dur="1" fill="hold">
                                          <p:stCondLst>
                                            <p:cond delay="0"/>
                                          </p:stCondLst>
                                        </p:cTn>
                                        <p:tgtEl>
                                          <p:spTgt spid="26"/>
                                        </p:tgtEl>
                                        <p:attrNameLst>
                                          <p:attrName>style.visibility</p:attrName>
                                        </p:attrNameLst>
                                      </p:cBhvr>
                                      <p:to>
                                        <p:strVal val="visible"/>
                                      </p:to>
                                    </p:set>
                                    <p:animScale>
                                      <p:cBhvr>
                                        <p:cTn id="21"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6"/>
                                        </p:tgtEl>
                                        <p:attrNameLst>
                                          <p:attrName>ppt_x</p:attrName>
                                          <p:attrName>ppt_y</p:attrName>
                                        </p:attrNameLst>
                                      </p:cBhvr>
                                    </p:animMotion>
                                    <p:animEffect transition="in" filter="fade">
                                      <p:cBhvr>
                                        <p:cTn id="23"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323528" y="116632"/>
            <a:ext cx="8354318" cy="830977"/>
          </a:xfrm>
          <a:prstGeom prst="rect">
            <a:avLst/>
          </a:prstGeom>
          <a:solidFill>
            <a:srgbClr val="CCFFFF"/>
          </a:solidFill>
          <a:ln w="9525">
            <a:noFill/>
            <a:miter lim="800000"/>
            <a:headEnd/>
            <a:tailEnd/>
          </a:ln>
        </p:spPr>
        <p:txBody>
          <a:bodyPr wrap="square" lIns="91418" tIns="45710" rIns="91418" bIns="45710">
            <a:spAutoFit/>
          </a:bodyPr>
          <a:lstStyle/>
          <a:p>
            <a:pPr defTabSz="914180" fontAlgn="base">
              <a:spcBef>
                <a:spcPct val="50000"/>
              </a:spcBef>
              <a:spcAft>
                <a:spcPct val="0"/>
              </a:spcAft>
            </a:pPr>
            <a:r>
              <a:rPr lang="zh-CN" altLang="en-US" dirty="0" smtClean="0">
                <a:solidFill>
                  <a:srgbClr val="007A77"/>
                </a:solidFill>
              </a:rPr>
              <a:t>　　</a:t>
            </a:r>
            <a:r>
              <a:rPr lang="zh-CN" altLang="en-US" sz="2400" b="1" dirty="0" smtClean="0">
                <a:solidFill>
                  <a:schemeClr val="accent2">
                    <a:lumMod val="50000"/>
                  </a:schemeClr>
                </a:solidFill>
                <a:latin typeface="黑体" pitchFamily="49" charset="-122"/>
                <a:ea typeface="黑体" pitchFamily="49" charset="-122"/>
              </a:rPr>
              <a:t>这样的场景你还有印象吗？它就发生在不久前我们的身上或者身边．</a:t>
            </a:r>
          </a:p>
        </p:txBody>
      </p:sp>
      <p:grpSp>
        <p:nvGrpSpPr>
          <p:cNvPr id="2" name="Group 8"/>
          <p:cNvGrpSpPr>
            <a:grpSpLocks/>
          </p:cNvGrpSpPr>
          <p:nvPr/>
        </p:nvGrpSpPr>
        <p:grpSpPr bwMode="auto">
          <a:xfrm>
            <a:off x="6659685" y="6488112"/>
            <a:ext cx="2484316" cy="369888"/>
            <a:chOff x="1553" y="0"/>
            <a:chExt cx="2143" cy="233"/>
          </a:xfrm>
        </p:grpSpPr>
        <p:pic>
          <p:nvPicPr>
            <p:cNvPr id="134153" name="Picture 9" descr="运动边框"/>
            <p:cNvPicPr>
              <a:picLocks noChangeAspect="1" noChangeArrowheads="1"/>
            </p:cNvPicPr>
            <p:nvPr/>
          </p:nvPicPr>
          <p:blipFill>
            <a:blip r:embed="rId2" cstate="print"/>
            <a:srcRect/>
            <a:stretch>
              <a:fillRect/>
            </a:stretch>
          </p:blipFill>
          <p:spPr bwMode="auto">
            <a:xfrm>
              <a:off x="2423" y="0"/>
              <a:ext cx="1273" cy="210"/>
            </a:xfrm>
            <a:prstGeom prst="rect">
              <a:avLst/>
            </a:prstGeom>
            <a:noFill/>
            <a:ln w="9525">
              <a:noFill/>
              <a:miter lim="800000"/>
              <a:headEnd/>
              <a:tailEnd/>
            </a:ln>
          </p:spPr>
        </p:pic>
        <p:sp>
          <p:nvSpPr>
            <p:cNvPr id="134154" name="Text Box 10"/>
            <p:cNvSpPr txBox="1">
              <a:spLocks noChangeArrowheads="1"/>
            </p:cNvSpPr>
            <p:nvPr/>
          </p:nvSpPr>
          <p:spPr bwMode="auto">
            <a:xfrm>
              <a:off x="1553" y="0"/>
              <a:ext cx="2031" cy="233"/>
            </a:xfrm>
            <a:prstGeom prst="rect">
              <a:avLst/>
            </a:prstGeom>
            <a:noFill/>
            <a:ln w="9525">
              <a:noFill/>
              <a:miter lim="800000"/>
              <a:headEnd/>
              <a:tailEnd/>
            </a:ln>
          </p:spPr>
          <p:txBody>
            <a:bodyPr wrap="square">
              <a:spAutoFit/>
            </a:bodyPr>
            <a:lstStyle/>
            <a:p>
              <a:pPr algn="ctr" defTabSz="914180" eaLnBrk="0" fontAlgn="base" hangingPunct="0">
                <a:spcBef>
                  <a:spcPct val="50000"/>
                </a:spcBef>
                <a:spcAft>
                  <a:spcPct val="0"/>
                </a:spcAft>
              </a:pPr>
              <a:r>
                <a:rPr lang="zh-CN" altLang="en-US" b="1" dirty="0" smtClean="0">
                  <a:solidFill>
                    <a:srgbClr val="FFFFFF"/>
                  </a:solidFill>
                </a:rPr>
                <a:t>                 绪论</a:t>
              </a:r>
            </a:p>
          </p:txBody>
        </p:sp>
      </p:grpSp>
      <p:sp>
        <p:nvSpPr>
          <p:cNvPr id="12" name="矩形 11"/>
          <p:cNvSpPr/>
          <p:nvPr/>
        </p:nvSpPr>
        <p:spPr>
          <a:xfrm>
            <a:off x="3131840" y="2060848"/>
            <a:ext cx="2880320" cy="2923877"/>
          </a:xfrm>
          <a:prstGeom prst="rect">
            <a:avLst/>
          </a:prstGeom>
        </p:spPr>
        <p:txBody>
          <a:bodyPr wrap="square">
            <a:spAutoFit/>
          </a:bodyPr>
          <a:lstStyle/>
          <a:p>
            <a:pPr algn="ctr"/>
            <a:r>
              <a:rPr lang="zh-CN" altLang="en-US" sz="4000" b="1" dirty="0" smtClean="0">
                <a:solidFill>
                  <a:srgbClr val="002060"/>
                </a:solidFill>
                <a:latin typeface="hakuyoxingshu7000" pitchFamily="2" charset="-122"/>
                <a:ea typeface="hakuyoxingshu7000" pitchFamily="2" charset="-122"/>
                <a:cs typeface="hakuyoxingshu7000" pitchFamily="2" charset="-122"/>
              </a:rPr>
              <a:t>我们的</a:t>
            </a:r>
            <a:endParaRPr lang="en-US" altLang="zh-CN" sz="4000" b="1" dirty="0" smtClean="0">
              <a:solidFill>
                <a:srgbClr val="002060"/>
              </a:solidFill>
              <a:latin typeface="hakuyoxingshu7000" pitchFamily="2" charset="-122"/>
              <a:ea typeface="hakuyoxingshu7000" pitchFamily="2" charset="-122"/>
              <a:cs typeface="hakuyoxingshu7000" pitchFamily="2" charset="-122"/>
            </a:endParaRPr>
          </a:p>
          <a:p>
            <a:pPr algn="ctr"/>
            <a:r>
              <a:rPr lang="zh-CN" altLang="en-US" sz="4800" b="1" dirty="0" smtClean="0">
                <a:solidFill>
                  <a:srgbClr val="FF0000"/>
                </a:solidFill>
                <a:latin typeface="hakuyoxingshu7000" pitchFamily="2" charset="-122"/>
                <a:ea typeface="hakuyoxingshu7000" pitchFamily="2" charset="-122"/>
                <a:cs typeface="hakuyoxingshu7000" pitchFamily="2" charset="-122"/>
              </a:rPr>
              <a:t>大学生活</a:t>
            </a:r>
            <a:endParaRPr lang="en-US" altLang="zh-CN" sz="4800" b="1" dirty="0" smtClean="0">
              <a:solidFill>
                <a:srgbClr val="FF0000"/>
              </a:solidFill>
              <a:latin typeface="hakuyoxingshu7000" pitchFamily="2" charset="-122"/>
              <a:ea typeface="hakuyoxingshu7000" pitchFamily="2" charset="-122"/>
              <a:cs typeface="hakuyoxingshu7000" pitchFamily="2" charset="-122"/>
            </a:endParaRPr>
          </a:p>
          <a:p>
            <a:pPr algn="ctr"/>
            <a:r>
              <a:rPr lang="zh-CN" altLang="en-US" sz="4800" b="1" dirty="0" smtClean="0">
                <a:solidFill>
                  <a:srgbClr val="002060"/>
                </a:solidFill>
                <a:latin typeface="hakuyoxingshu7000" pitchFamily="2" charset="-122"/>
                <a:ea typeface="hakuyoxingshu7000" pitchFamily="2" charset="-122"/>
                <a:cs typeface="hakuyoxingshu7000" pitchFamily="2" charset="-122"/>
              </a:rPr>
              <a:t>从这里</a:t>
            </a:r>
            <a:endParaRPr lang="en-US" altLang="zh-CN" sz="4800" b="1" dirty="0" smtClean="0">
              <a:solidFill>
                <a:srgbClr val="002060"/>
              </a:solidFill>
              <a:latin typeface="hakuyoxingshu7000" pitchFamily="2" charset="-122"/>
              <a:ea typeface="hakuyoxingshu7000" pitchFamily="2" charset="-122"/>
              <a:cs typeface="hakuyoxingshu7000" pitchFamily="2" charset="-122"/>
            </a:endParaRPr>
          </a:p>
          <a:p>
            <a:pPr algn="ctr"/>
            <a:r>
              <a:rPr lang="zh-CN" altLang="en-US" sz="4800" b="1" dirty="0" smtClean="0">
                <a:solidFill>
                  <a:srgbClr val="002060"/>
                </a:solidFill>
                <a:latin typeface="hakuyoxingshu7000" pitchFamily="2" charset="-122"/>
                <a:ea typeface="hakuyoxingshu7000" pitchFamily="2" charset="-122"/>
                <a:cs typeface="hakuyoxingshu7000" pitchFamily="2" charset="-122"/>
              </a:rPr>
              <a:t>开始</a:t>
            </a:r>
            <a:endParaRPr lang="zh-CN" altLang="en-US" sz="4800" b="1" dirty="0">
              <a:solidFill>
                <a:srgbClr val="002060"/>
              </a:solidFill>
              <a:latin typeface="hakuyoxingshu7000" pitchFamily="2" charset="-122"/>
              <a:ea typeface="hakuyoxingshu7000" pitchFamily="2" charset="-122"/>
              <a:cs typeface="hakuyoxingshu7000" pitchFamily="2" charset="-122"/>
            </a:endParaRPr>
          </a:p>
        </p:txBody>
      </p:sp>
      <p:pic>
        <p:nvPicPr>
          <p:cNvPr id="3074" name="Picture 2" descr="http://www.tccu.edu.cn/_upload/article/images/30/ce/4ac4db664ae696911038b97a6771/a1725942-d0d6-4acb-a1ee-ecfb3e2129a5.jpg"/>
          <p:cNvPicPr>
            <a:picLocks noChangeAspect="1" noChangeArrowheads="1"/>
          </p:cNvPicPr>
          <p:nvPr/>
        </p:nvPicPr>
        <p:blipFill>
          <a:blip r:embed="rId3" cstate="print"/>
          <a:srcRect/>
          <a:stretch>
            <a:fillRect/>
          </a:stretch>
        </p:blipFill>
        <p:spPr bwMode="auto">
          <a:xfrm>
            <a:off x="5724128" y="1052736"/>
            <a:ext cx="3168352" cy="2592288"/>
          </a:xfrm>
          <a:prstGeom prst="rect">
            <a:avLst/>
          </a:prstGeom>
          <a:noFill/>
        </p:spPr>
      </p:pic>
      <p:pic>
        <p:nvPicPr>
          <p:cNvPr id="3076" name="Picture 4" descr="http://www.tccu.edu.cn/_upload/article/images/30/ce/4ac4db664ae696911038b97a6771/214a8584-3480-4332-b9fa-45fc625d64c7.jpg"/>
          <p:cNvPicPr>
            <a:picLocks noChangeAspect="1" noChangeArrowheads="1"/>
          </p:cNvPicPr>
          <p:nvPr/>
        </p:nvPicPr>
        <p:blipFill>
          <a:blip r:embed="rId4" cstate="print"/>
          <a:srcRect/>
          <a:stretch>
            <a:fillRect/>
          </a:stretch>
        </p:blipFill>
        <p:spPr bwMode="auto">
          <a:xfrm>
            <a:off x="179512" y="1124744"/>
            <a:ext cx="3240360" cy="2448272"/>
          </a:xfrm>
          <a:prstGeom prst="rect">
            <a:avLst/>
          </a:prstGeom>
          <a:noFill/>
        </p:spPr>
      </p:pic>
      <p:pic>
        <p:nvPicPr>
          <p:cNvPr id="3078" name="Picture 6" descr="http://www.tccu.edu.cn/_upload/article/images/30/ce/4ac4db664ae696911038b97a6771/a1725942-d0d6-4acb-a1ee-ecfb3e2129a5.jpg"/>
          <p:cNvPicPr>
            <a:picLocks noChangeAspect="1" noChangeArrowheads="1"/>
          </p:cNvPicPr>
          <p:nvPr/>
        </p:nvPicPr>
        <p:blipFill>
          <a:blip r:embed="rId3" cstate="print"/>
          <a:srcRect/>
          <a:stretch>
            <a:fillRect/>
          </a:stretch>
        </p:blipFill>
        <p:spPr bwMode="auto">
          <a:xfrm>
            <a:off x="107504" y="3645024"/>
            <a:ext cx="3312368" cy="2648348"/>
          </a:xfrm>
          <a:prstGeom prst="rect">
            <a:avLst/>
          </a:prstGeom>
          <a:noFill/>
        </p:spPr>
      </p:pic>
      <p:pic>
        <p:nvPicPr>
          <p:cNvPr id="3080" name="Picture 8" descr="http://www.tccu.edu.cn/_upload/article/images/30/ce/4ac4db664ae696911038b97a6771/e1493d1d-2d81-4637-95a1-d7951891612b.jpg"/>
          <p:cNvPicPr>
            <a:picLocks noChangeAspect="1" noChangeArrowheads="1"/>
          </p:cNvPicPr>
          <p:nvPr/>
        </p:nvPicPr>
        <p:blipFill>
          <a:blip r:embed="rId5" cstate="print"/>
          <a:srcRect/>
          <a:stretch>
            <a:fillRect/>
          </a:stretch>
        </p:blipFill>
        <p:spPr bwMode="auto">
          <a:xfrm>
            <a:off x="5652120" y="3789040"/>
            <a:ext cx="3329211" cy="2520280"/>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rrowheads="1"/>
          </p:cNvSpPr>
          <p:nvPr>
            <p:ph type="title"/>
          </p:nvPr>
        </p:nvSpPr>
        <p:spPr>
          <a:xfrm>
            <a:off x="395536" y="0"/>
            <a:ext cx="8540750" cy="1143000"/>
          </a:xfrm>
          <a:solidFill>
            <a:srgbClr val="FFFFFF">
              <a:alpha val="45097"/>
            </a:srgbClr>
          </a:solidFill>
        </p:spPr>
        <p:txBody>
          <a:bodyPr/>
          <a:lstStyle/>
          <a:p>
            <a:pPr eaLnBrk="1" hangingPunct="1"/>
            <a:r>
              <a:rPr lang="zh-CN" dirty="0" smtClean="0">
                <a:latin typeface="黑体" pitchFamily="49" charset="-122"/>
                <a:ea typeface="黑体" pitchFamily="49" charset="-122"/>
              </a:rPr>
              <a:t>大学生的第一门课－－军训课</a:t>
            </a:r>
          </a:p>
        </p:txBody>
      </p:sp>
      <p:grpSp>
        <p:nvGrpSpPr>
          <p:cNvPr id="2" name="Group 8"/>
          <p:cNvGrpSpPr>
            <a:grpSpLocks/>
          </p:cNvGrpSpPr>
          <p:nvPr/>
        </p:nvGrpSpPr>
        <p:grpSpPr bwMode="auto">
          <a:xfrm>
            <a:off x="8028384" y="6488113"/>
            <a:ext cx="1115616" cy="369888"/>
            <a:chOff x="0" y="-2"/>
            <a:chExt cx="3696" cy="233"/>
          </a:xfrm>
        </p:grpSpPr>
        <p:pic>
          <p:nvPicPr>
            <p:cNvPr id="137224" name="Picture 9" descr="运动边框"/>
            <p:cNvPicPr>
              <a:picLocks noChangeAspect="1" noChangeArrowheads="1"/>
            </p:cNvPicPr>
            <p:nvPr/>
          </p:nvPicPr>
          <p:blipFill>
            <a:blip r:embed="rId2" cstate="print"/>
            <a:srcRect/>
            <a:stretch>
              <a:fillRect/>
            </a:stretch>
          </p:blipFill>
          <p:spPr bwMode="auto">
            <a:xfrm>
              <a:off x="0" y="0"/>
              <a:ext cx="3696" cy="210"/>
            </a:xfrm>
            <a:prstGeom prst="rect">
              <a:avLst/>
            </a:prstGeom>
            <a:noFill/>
            <a:ln w="9525">
              <a:noFill/>
              <a:miter lim="800000"/>
              <a:headEnd/>
              <a:tailEnd/>
            </a:ln>
          </p:spPr>
        </p:pic>
        <p:sp>
          <p:nvSpPr>
            <p:cNvPr id="137225" name="Text Box 10"/>
            <p:cNvSpPr txBox="1">
              <a:spLocks noChangeArrowheads="1"/>
            </p:cNvSpPr>
            <p:nvPr/>
          </p:nvSpPr>
          <p:spPr bwMode="auto">
            <a:xfrm>
              <a:off x="580" y="-2"/>
              <a:ext cx="2590" cy="233"/>
            </a:xfrm>
            <a:prstGeom prst="rect">
              <a:avLst/>
            </a:prstGeom>
            <a:noFill/>
            <a:ln w="9525">
              <a:noFill/>
              <a:miter lim="800000"/>
              <a:headEnd/>
              <a:tailEnd/>
            </a:ln>
          </p:spPr>
          <p:txBody>
            <a:bodyPr wrap="square">
              <a:spAutoFit/>
            </a:bodyPr>
            <a:lstStyle/>
            <a:p>
              <a:pPr algn="ctr" defTabSz="914180" eaLnBrk="0" fontAlgn="base" hangingPunct="0">
                <a:spcBef>
                  <a:spcPct val="50000"/>
                </a:spcBef>
                <a:spcAft>
                  <a:spcPct val="0"/>
                </a:spcAft>
              </a:pPr>
              <a:r>
                <a:rPr lang="zh-CN" altLang="en-US" b="1" dirty="0" smtClean="0">
                  <a:solidFill>
                    <a:srgbClr val="FFFFFF"/>
                  </a:solidFill>
                </a:rPr>
                <a:t>绪论</a:t>
              </a:r>
            </a:p>
          </p:txBody>
        </p:sp>
      </p:grpSp>
      <p:pic>
        <p:nvPicPr>
          <p:cNvPr id="75778" name="Picture 2" descr="http://www.tccu.edu.cn/_upload/article/images/a5/49/ed4cc4e347bcb6bae00dbd4d390f/dc78b15e-0668-4c83-8222-8bbb7a55bce2.jpg"/>
          <p:cNvPicPr>
            <a:picLocks noChangeAspect="1" noChangeArrowheads="1"/>
          </p:cNvPicPr>
          <p:nvPr/>
        </p:nvPicPr>
        <p:blipFill>
          <a:blip r:embed="rId3" cstate="print"/>
          <a:srcRect/>
          <a:stretch>
            <a:fillRect/>
          </a:stretch>
        </p:blipFill>
        <p:spPr bwMode="auto">
          <a:xfrm>
            <a:off x="323528" y="3645024"/>
            <a:ext cx="4032448" cy="2664296"/>
          </a:xfrm>
          <a:prstGeom prst="rect">
            <a:avLst/>
          </a:prstGeom>
          <a:noFill/>
        </p:spPr>
      </p:pic>
      <p:pic>
        <p:nvPicPr>
          <p:cNvPr id="75780" name="Picture 4" descr="http://www.tccu.edu.cn/_upload/article/images/a5/49/ed4cc4e347bcb6bae00dbd4d390f/2db83bb2-be40-49f7-8bb6-9d9334e137f0.jpg"/>
          <p:cNvPicPr>
            <a:picLocks noChangeAspect="1" noChangeArrowheads="1"/>
          </p:cNvPicPr>
          <p:nvPr/>
        </p:nvPicPr>
        <p:blipFill>
          <a:blip r:embed="rId4" cstate="print"/>
          <a:srcRect/>
          <a:stretch>
            <a:fillRect/>
          </a:stretch>
        </p:blipFill>
        <p:spPr bwMode="auto">
          <a:xfrm>
            <a:off x="4499992" y="980728"/>
            <a:ext cx="4327798" cy="2664296"/>
          </a:xfrm>
          <a:prstGeom prst="rect">
            <a:avLst/>
          </a:prstGeom>
          <a:noFill/>
        </p:spPr>
      </p:pic>
      <p:pic>
        <p:nvPicPr>
          <p:cNvPr id="75782" name="Picture 6" descr="http://www.tccu.edu.cn/_upload/article/images/a5/49/ed4cc4e347bcb6bae00dbd4d390f/55268aa3-b288-4889-822d-648cebf6d9dc.jpg"/>
          <p:cNvPicPr>
            <a:picLocks noChangeAspect="1" noChangeArrowheads="1"/>
          </p:cNvPicPr>
          <p:nvPr/>
        </p:nvPicPr>
        <p:blipFill>
          <a:blip r:embed="rId5" cstate="print"/>
          <a:srcRect/>
          <a:stretch>
            <a:fillRect/>
          </a:stretch>
        </p:blipFill>
        <p:spPr bwMode="auto">
          <a:xfrm>
            <a:off x="323528" y="908720"/>
            <a:ext cx="4032447" cy="2657872"/>
          </a:xfrm>
          <a:prstGeom prst="rect">
            <a:avLst/>
          </a:prstGeom>
          <a:noFill/>
        </p:spPr>
      </p:pic>
      <p:pic>
        <p:nvPicPr>
          <p:cNvPr id="75784" name="Picture 8" descr="http://www.tccu.edu.cn/_upload/article/images/a5/49/ed4cc4e347bcb6bae00dbd4d390f/78c91541-457d-4cc7-9826-28ced7496793.jpg"/>
          <p:cNvPicPr>
            <a:picLocks noChangeAspect="1" noChangeArrowheads="1"/>
          </p:cNvPicPr>
          <p:nvPr/>
        </p:nvPicPr>
        <p:blipFill>
          <a:blip r:embed="rId6" cstate="print"/>
          <a:srcRect/>
          <a:stretch>
            <a:fillRect/>
          </a:stretch>
        </p:blipFill>
        <p:spPr bwMode="auto">
          <a:xfrm>
            <a:off x="4499992" y="3717032"/>
            <a:ext cx="4392488" cy="2520280"/>
          </a:xfrm>
          <a:prstGeom prst="rect">
            <a:avLst/>
          </a:prstGeo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71600" y="116632"/>
            <a:ext cx="6629400" cy="762000"/>
          </a:xfrm>
        </p:spPr>
        <p:txBody>
          <a:bodyPr/>
          <a:lstStyle/>
          <a:p>
            <a:pPr eaLnBrk="1" hangingPunct="1"/>
            <a:r>
              <a:rPr lang="zh-CN" altLang="en-US" sz="3200" b="1" dirty="0" smtClean="0">
                <a:solidFill>
                  <a:srgbClr val="002060"/>
                </a:solidFill>
                <a:latin typeface="黑体" pitchFamily="49" charset="-122"/>
                <a:ea typeface="黑体" pitchFamily="49" charset="-122"/>
              </a:rPr>
              <a:t>大学是什么</a:t>
            </a:r>
            <a:r>
              <a:rPr lang="en-US" altLang="zh-CN" sz="3200" b="1" dirty="0" smtClean="0">
                <a:solidFill>
                  <a:srgbClr val="002060"/>
                </a:solidFill>
                <a:latin typeface="黑体" pitchFamily="49" charset="-122"/>
                <a:ea typeface="黑体" pitchFamily="49" charset="-122"/>
              </a:rPr>
              <a:t>?</a:t>
            </a:r>
          </a:p>
        </p:txBody>
      </p:sp>
      <p:sp>
        <p:nvSpPr>
          <p:cNvPr id="6148" name="Rectangle 4"/>
          <p:cNvSpPr>
            <a:spLocks noGrp="1" noChangeArrowheads="1"/>
          </p:cNvSpPr>
          <p:nvPr>
            <p:ph type="body" idx="1"/>
          </p:nvPr>
        </p:nvSpPr>
        <p:spPr>
          <a:xfrm>
            <a:off x="395536" y="908720"/>
            <a:ext cx="6096000" cy="3600400"/>
          </a:xfrm>
        </p:spPr>
        <p:style>
          <a:lnRef idx="2">
            <a:schemeClr val="accent2"/>
          </a:lnRef>
          <a:fillRef idx="1">
            <a:schemeClr val="lt1"/>
          </a:fillRef>
          <a:effectRef idx="0">
            <a:schemeClr val="accent2"/>
          </a:effectRef>
          <a:fontRef idx="minor">
            <a:schemeClr val="dk1"/>
          </a:fontRef>
        </p:style>
        <p:txBody>
          <a:bodyPr/>
          <a:lstStyle/>
          <a:p>
            <a:pPr eaLnBrk="1" hangingPunct="1">
              <a:lnSpc>
                <a:spcPct val="80000"/>
              </a:lnSpc>
              <a:buFontTx/>
              <a:buNone/>
            </a:pPr>
            <a:r>
              <a:rPr lang="zh-CN" altLang="en-US" sz="2000" b="1" dirty="0" smtClean="0">
                <a:solidFill>
                  <a:schemeClr val="accent6">
                    <a:lumMod val="50000"/>
                  </a:schemeClr>
                </a:solidFill>
                <a:latin typeface="黑体" pitchFamily="49" charset="-122"/>
                <a:ea typeface="黑体" pitchFamily="49" charset="-122"/>
              </a:rPr>
              <a:t>高中老师说：</a:t>
            </a:r>
            <a:r>
              <a:rPr lang="zh-CN" altLang="en-US" sz="2000" b="1" dirty="0" smtClean="0">
                <a:solidFill>
                  <a:schemeClr val="accent1">
                    <a:lumMod val="10000"/>
                  </a:schemeClr>
                </a:solidFill>
                <a:latin typeface="黑体" pitchFamily="49" charset="-122"/>
                <a:ea typeface="黑体" pitchFamily="49" charset="-122"/>
              </a:rPr>
              <a:t>你们现在好好努力，多用点功，将来只要考上大学那就轻松啦，到时候你们就想怎么玩就怎么玩，没有人会管你！</a:t>
            </a:r>
          </a:p>
          <a:p>
            <a:pPr eaLnBrk="1" hangingPunct="1">
              <a:lnSpc>
                <a:spcPct val="80000"/>
              </a:lnSpc>
              <a:buFontTx/>
              <a:buNone/>
            </a:pPr>
            <a:endParaRPr lang="zh-CN" altLang="en-US" sz="2000" b="1" dirty="0" smtClean="0">
              <a:latin typeface="黑体" pitchFamily="49" charset="-122"/>
              <a:ea typeface="黑体" pitchFamily="49" charset="-122"/>
            </a:endParaRPr>
          </a:p>
          <a:p>
            <a:pPr eaLnBrk="1" hangingPunct="1">
              <a:lnSpc>
                <a:spcPct val="80000"/>
              </a:lnSpc>
              <a:buFontTx/>
              <a:buNone/>
            </a:pPr>
            <a:r>
              <a:rPr lang="zh-CN" altLang="en-US" sz="2000" b="1" dirty="0" smtClean="0">
                <a:solidFill>
                  <a:schemeClr val="accent6">
                    <a:lumMod val="50000"/>
                  </a:schemeClr>
                </a:solidFill>
                <a:latin typeface="黑体" pitchFamily="49" charset="-122"/>
                <a:ea typeface="黑体" pitchFamily="49" charset="-122"/>
              </a:rPr>
              <a:t>家长说：</a:t>
            </a:r>
            <a:r>
              <a:rPr lang="zh-CN" altLang="en-US" sz="2000" b="1" dirty="0" smtClean="0">
                <a:solidFill>
                  <a:schemeClr val="accent1">
                    <a:lumMod val="10000"/>
                  </a:schemeClr>
                </a:solidFill>
                <a:latin typeface="黑体" pitchFamily="49" charset="-122"/>
                <a:ea typeface="黑体" pitchFamily="49" charset="-122"/>
              </a:rPr>
              <a:t>等你考上大学了，你想我管你还懒得管你呢！好好学习，等你考上大学了，我给你买电脑，带你出去旅游，想去什么地方就去什么地方！</a:t>
            </a:r>
          </a:p>
          <a:p>
            <a:pPr eaLnBrk="1" hangingPunct="1">
              <a:lnSpc>
                <a:spcPct val="80000"/>
              </a:lnSpc>
              <a:buFontTx/>
              <a:buNone/>
            </a:pPr>
            <a:endParaRPr lang="zh-CN" altLang="en-US" sz="2000" b="1" dirty="0" smtClean="0">
              <a:latin typeface="黑体" pitchFamily="49" charset="-122"/>
              <a:ea typeface="黑体" pitchFamily="49" charset="-122"/>
            </a:endParaRPr>
          </a:p>
          <a:p>
            <a:pPr eaLnBrk="1" hangingPunct="1">
              <a:lnSpc>
                <a:spcPct val="80000"/>
              </a:lnSpc>
              <a:buFontTx/>
              <a:buNone/>
            </a:pPr>
            <a:r>
              <a:rPr lang="zh-CN" altLang="en-US" sz="2000" b="1" dirty="0" smtClean="0">
                <a:solidFill>
                  <a:schemeClr val="accent6">
                    <a:lumMod val="50000"/>
                  </a:schemeClr>
                </a:solidFill>
                <a:latin typeface="黑体" pitchFamily="49" charset="-122"/>
                <a:ea typeface="黑体" pitchFamily="49" charset="-122"/>
              </a:rPr>
              <a:t>自己说：</a:t>
            </a:r>
            <a:r>
              <a:rPr lang="zh-CN" altLang="en-US" sz="2000" b="1" dirty="0" smtClean="0">
                <a:solidFill>
                  <a:schemeClr val="accent1">
                    <a:lumMod val="10000"/>
                  </a:schemeClr>
                </a:solidFill>
                <a:latin typeface="黑体" pitchFamily="49" charset="-122"/>
                <a:ea typeface="黑体" pitchFamily="49" charset="-122"/>
              </a:rPr>
              <a:t>等我考上大学了，就一定要好好玩个痛快，我一定要考的远远的，让他们再也管不了我。在大学我一定要好好享受生活，轻松的学习，愉快的生活，没准还可以在校园里碰见我的另一半呢！老天，让我快点去上大学吧！</a:t>
            </a:r>
          </a:p>
          <a:p>
            <a:pPr eaLnBrk="1" hangingPunct="1">
              <a:lnSpc>
                <a:spcPct val="80000"/>
              </a:lnSpc>
              <a:buFontTx/>
              <a:buNone/>
            </a:pPr>
            <a:endParaRPr lang="zh-CN" altLang="en-US" sz="2000" b="1" dirty="0" smtClean="0">
              <a:ea typeface="楷体_GB2312" pitchFamily="49" charset="-122"/>
            </a:endParaRPr>
          </a:p>
          <a:p>
            <a:pPr eaLnBrk="1" hangingPunct="1">
              <a:lnSpc>
                <a:spcPct val="80000"/>
              </a:lnSpc>
              <a:buFontTx/>
              <a:buNone/>
            </a:pPr>
            <a:endParaRPr lang="en-US" altLang="zh-CN" sz="2000" b="1" dirty="0" smtClean="0">
              <a:ea typeface="楷体_GB2312" pitchFamily="49" charset="-122"/>
            </a:endParaRPr>
          </a:p>
        </p:txBody>
      </p:sp>
      <p:graphicFrame>
        <p:nvGraphicFramePr>
          <p:cNvPr id="503810" name="图片 3077" descr="ppt/media/image22.wmf"/>
          <p:cNvGraphicFramePr>
            <a:graphicFrameLocks/>
          </p:cNvGraphicFramePr>
          <p:nvPr/>
        </p:nvGraphicFramePr>
        <p:xfrm>
          <a:off x="3419872" y="4653136"/>
          <a:ext cx="2088232" cy="1534443"/>
        </p:xfrm>
        <a:graphic>
          <a:graphicData uri="http://schemas.openxmlformats.org/presentationml/2006/ole">
            <p:oleObj spid="_x0000_s1026" r:id="rId3" imgW="6012180" imgH="3208020" progId="">
              <p:embed/>
            </p:oleObj>
          </a:graphicData>
        </a:graphic>
      </p:graphicFrame>
      <p:graphicFrame>
        <p:nvGraphicFramePr>
          <p:cNvPr id="503811" name="图片 3076" descr="ppt/media/image23.wmf"/>
          <p:cNvGraphicFramePr>
            <a:graphicFrameLocks/>
          </p:cNvGraphicFramePr>
          <p:nvPr/>
        </p:nvGraphicFramePr>
        <p:xfrm>
          <a:off x="5580112" y="4509120"/>
          <a:ext cx="2105943" cy="1728192"/>
        </p:xfrm>
        <a:graphic>
          <a:graphicData uri="http://schemas.openxmlformats.org/presentationml/2006/ole">
            <p:oleObj spid="_x0000_s1027" r:id="rId4" imgW="6012180" imgH="3208020" progId="">
              <p:embed/>
            </p:oleObj>
          </a:graphicData>
        </a:graphic>
      </p:graphicFrame>
      <p:sp>
        <p:nvSpPr>
          <p:cNvPr id="7" name="椭圆 6"/>
          <p:cNvSpPr/>
          <p:nvPr/>
        </p:nvSpPr>
        <p:spPr bwMode="auto">
          <a:xfrm>
            <a:off x="8244408" y="2708920"/>
            <a:ext cx="576064" cy="288032"/>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2000" b="0" i="0" u="none" strike="noStrike" cap="none" normalizeH="0" baseline="0" dirty="0" smtClean="0">
              <a:ln>
                <a:noFill/>
              </a:ln>
              <a:solidFill>
                <a:schemeClr val="tx1"/>
              </a:solidFill>
              <a:effectLst/>
              <a:latin typeface="黑体" pitchFamily="49" charset="-122"/>
              <a:ea typeface="宋体" pitchFamily="2" charset="-122"/>
            </a:endParaRPr>
          </a:p>
        </p:txBody>
      </p:sp>
      <p:pic>
        <p:nvPicPr>
          <p:cNvPr id="8" name="Picture 4" descr="D:\My Documents\My Pictures\755942_gedainiairangjiazhangtouteng_MO_200x200.jpg"/>
          <p:cNvPicPr>
            <a:picLocks noChangeAspect="1" noChangeArrowheads="1"/>
          </p:cNvPicPr>
          <p:nvPr/>
        </p:nvPicPr>
        <p:blipFill>
          <a:blip r:embed="rId5" cstate="print"/>
          <a:srcRect t="6132"/>
          <a:stretch>
            <a:fillRect/>
          </a:stretch>
        </p:blipFill>
        <p:spPr bwMode="auto">
          <a:xfrm>
            <a:off x="6660232" y="2348880"/>
            <a:ext cx="2160240" cy="1800200"/>
          </a:xfrm>
          <a:prstGeom prst="rect">
            <a:avLst/>
          </a:prstGeom>
          <a:noFill/>
          <a:ln w="9525">
            <a:noFill/>
            <a:miter lim="800000"/>
            <a:headEnd/>
            <a:tailEnd/>
          </a:ln>
        </p:spPr>
      </p:pic>
      <p:pic>
        <p:nvPicPr>
          <p:cNvPr id="9" name="Picture 4" descr="D:\My Documents\My Pictures\984be1eaaf8114f9fcd652.jpg"/>
          <p:cNvPicPr>
            <a:picLocks noChangeAspect="1" noChangeArrowheads="1"/>
          </p:cNvPicPr>
          <p:nvPr/>
        </p:nvPicPr>
        <p:blipFill>
          <a:blip r:embed="rId6" cstate="print"/>
          <a:srcRect/>
          <a:stretch>
            <a:fillRect/>
          </a:stretch>
        </p:blipFill>
        <p:spPr bwMode="auto">
          <a:xfrm>
            <a:off x="611560" y="4581128"/>
            <a:ext cx="2520280" cy="1628800"/>
          </a:xfrm>
          <a:prstGeom prst="rect">
            <a:avLst/>
          </a:prstGeom>
          <a:noFill/>
          <a:ln w="9525">
            <a:noFill/>
            <a:miter lim="800000"/>
            <a:headEnd/>
            <a:tailEnd/>
          </a:ln>
        </p:spPr>
      </p:pic>
      <p:pic>
        <p:nvPicPr>
          <p:cNvPr id="503813" name="Picture 5" descr="http://p1.so.qhimgs1.com/bdr/_240_/t01ee0159e9db525ff1.jpg"/>
          <p:cNvPicPr>
            <a:picLocks noChangeAspect="1" noChangeArrowheads="1"/>
          </p:cNvPicPr>
          <p:nvPr/>
        </p:nvPicPr>
        <p:blipFill>
          <a:blip r:embed="rId7" cstate="print"/>
          <a:srcRect/>
          <a:stretch>
            <a:fillRect/>
          </a:stretch>
        </p:blipFill>
        <p:spPr bwMode="auto">
          <a:xfrm>
            <a:off x="6660232" y="836712"/>
            <a:ext cx="2350790" cy="158417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03810">
                                            <p:subSp spid="_x0000_s1026"/>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503811">
                                            <p:subSp spid="_x0000_s1027"/>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标题 4"/>
          <p:cNvSpPr>
            <a:spLocks noGrp="1"/>
          </p:cNvSpPr>
          <p:nvPr>
            <p:ph type="title"/>
          </p:nvPr>
        </p:nvSpPr>
        <p:spPr bwMode="auto">
          <a:xfrm>
            <a:off x="1019176" y="298450"/>
            <a:ext cx="4210050" cy="584200"/>
          </a:xfrm>
          <a:noFill/>
          <a:ln>
            <a:miter lim="800000"/>
            <a:headEnd/>
            <a:tailEnd/>
          </a:ln>
        </p:spPr>
        <p:txBody>
          <a:bodyPr vert="horz" wrap="square" lIns="91418" tIns="45710" rIns="91418" bIns="45710" numCol="1" anchor="t" anchorCtr="0" compatLnSpc="1">
            <a:prstTxWarp prst="textNoShape">
              <a:avLst/>
            </a:prstTxWarp>
            <a:normAutofit fontScale="90000"/>
          </a:bodyPr>
          <a:lstStyle/>
          <a:p>
            <a:pPr eaLnBrk="1" hangingPunct="1"/>
            <a:endParaRPr lang="zh-CN" altLang="en-US" smtClean="0"/>
          </a:p>
        </p:txBody>
      </p:sp>
      <p:grpSp>
        <p:nvGrpSpPr>
          <p:cNvPr id="2" name="组合 2"/>
          <p:cNvGrpSpPr>
            <a:grpSpLocks/>
          </p:cNvGrpSpPr>
          <p:nvPr/>
        </p:nvGrpSpPr>
        <p:grpSpPr bwMode="auto">
          <a:xfrm>
            <a:off x="0" y="981078"/>
            <a:ext cx="9144000" cy="5876924"/>
            <a:chOff x="0" y="764704"/>
            <a:chExt cx="12192000" cy="5877271"/>
          </a:xfrm>
        </p:grpSpPr>
        <p:sp>
          <p:nvSpPr>
            <p:cNvPr id="4" name="流程图: 过程 3"/>
            <p:cNvSpPr/>
            <p:nvPr/>
          </p:nvSpPr>
          <p:spPr>
            <a:xfrm>
              <a:off x="0" y="764704"/>
              <a:ext cx="12192000" cy="5877271"/>
            </a:xfrm>
            <a:prstGeom prst="flowChartProcess">
              <a:avLst/>
            </a:prstGeom>
            <a:solidFill>
              <a:schemeClr val="accent1"/>
            </a:solidFill>
            <a:ln w="50800">
              <a:gradFill>
                <a:gsLst>
                  <a:gs pos="34000">
                    <a:srgbClr val="F2F2F2"/>
                  </a:gs>
                  <a:gs pos="0">
                    <a:srgbClr val="FFFFFF"/>
                  </a:gs>
                  <a:gs pos="100000">
                    <a:srgbClr val="BFBFBF"/>
                  </a:gs>
                </a:gsLst>
                <a:lin ang="8100000" scaled="0"/>
              </a:gradFill>
            </a:ln>
            <a:effectLst>
              <a:outerShdw blurRad="673100" dist="266700" dir="81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a:defRPr/>
              </a:pPr>
              <a:endParaRPr lang="zh-CN" altLang="en-US" dirty="0">
                <a:solidFill>
                  <a:srgbClr val="FFFFFF"/>
                </a:solidFill>
              </a:endParaRPr>
            </a:p>
          </p:txBody>
        </p:sp>
        <p:grpSp>
          <p:nvGrpSpPr>
            <p:cNvPr id="3" name="组合 6"/>
            <p:cNvGrpSpPr>
              <a:grpSpLocks/>
            </p:cNvGrpSpPr>
            <p:nvPr/>
          </p:nvGrpSpPr>
          <p:grpSpPr bwMode="auto">
            <a:xfrm>
              <a:off x="431800" y="836146"/>
              <a:ext cx="7584017" cy="5611209"/>
              <a:chOff x="6283649" y="163883"/>
              <a:chExt cx="7584017" cy="5611209"/>
            </a:xfrm>
          </p:grpSpPr>
          <p:sp>
            <p:nvSpPr>
              <p:cNvPr id="8" name="矩形 7"/>
              <p:cNvSpPr/>
              <p:nvPr/>
            </p:nvSpPr>
            <p:spPr>
              <a:xfrm>
                <a:off x="6283649" y="163883"/>
                <a:ext cx="7391398" cy="2825556"/>
              </a:xfrm>
              <a:prstGeom prst="rect">
                <a:avLst/>
              </a:prstGeom>
            </p:spPr>
            <p:txBody>
              <a:bodyPr>
                <a:spAutoFit/>
              </a:bodyPr>
              <a:lstStyle/>
              <a:p>
                <a:pPr defTabSz="914180">
                  <a:lnSpc>
                    <a:spcPct val="120000"/>
                  </a:lnSpc>
                  <a:defRPr/>
                </a:pPr>
                <a:r>
                  <a:rPr lang="zh-CN" altLang="en-US" sz="2800" b="1" dirty="0">
                    <a:solidFill>
                      <a:srgbClr val="FFFF00"/>
                    </a:solidFill>
                    <a:effectLst>
                      <a:outerShdw blurRad="38100" dist="38100" dir="2700000" algn="tl">
                        <a:srgbClr val="000000">
                          <a:alpha val="43137"/>
                        </a:srgbClr>
                      </a:outerShdw>
                    </a:effectLst>
                    <a:latin typeface="微软雅黑" panose="020B0503020204020204" pitchFamily="34" charset="-122"/>
                  </a:rPr>
                  <a:t>冯</a:t>
                </a:r>
                <a:r>
                  <a:rPr lang="zh-CN" altLang="en-US" sz="2800" b="1" dirty="0" smtClean="0">
                    <a:solidFill>
                      <a:srgbClr val="FFFF00"/>
                    </a:solidFill>
                    <a:effectLst>
                      <a:outerShdw blurRad="38100" dist="38100" dir="2700000" algn="tl">
                        <a:srgbClr val="000000">
                          <a:alpha val="43137"/>
                        </a:srgbClr>
                      </a:outerShdw>
                    </a:effectLst>
                    <a:latin typeface="微软雅黑" panose="020B0503020204020204" pitchFamily="34" charset="-122"/>
                  </a:rPr>
                  <a:t>友兰先</a:t>
                </a:r>
                <a:r>
                  <a:rPr lang="zh-CN" altLang="en-US" sz="2800" b="1" dirty="0">
                    <a:solidFill>
                      <a:srgbClr val="FFFF00"/>
                    </a:solidFill>
                    <a:effectLst>
                      <a:outerShdw blurRad="38100" dist="38100" dir="2700000" algn="tl">
                        <a:srgbClr val="000000">
                          <a:alpha val="43137"/>
                        </a:srgbClr>
                      </a:outerShdw>
                    </a:effectLst>
                    <a:latin typeface="微软雅黑" panose="020B0503020204020204" pitchFamily="34" charset="-122"/>
                  </a:rPr>
                  <a:t>生说</a:t>
                </a:r>
                <a:endParaRPr lang="en-US" altLang="zh-CN" sz="2800" b="1" dirty="0">
                  <a:solidFill>
                    <a:srgbClr val="FFFF00"/>
                  </a:solidFill>
                  <a:effectLst>
                    <a:outerShdw blurRad="38100" dist="38100" dir="2700000" algn="tl">
                      <a:srgbClr val="000000">
                        <a:alpha val="43137"/>
                      </a:srgbClr>
                    </a:outerShdw>
                  </a:effectLst>
                  <a:latin typeface="微软雅黑" panose="020B0503020204020204" pitchFamily="34" charset="-122"/>
                </a:endParaRPr>
              </a:p>
              <a:p>
                <a:pPr defTabSz="914180">
                  <a:lnSpc>
                    <a:spcPct val="120000"/>
                  </a:lnSpc>
                  <a:defRPr/>
                </a:pP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高等学校“有</a:t>
                </a: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两个问题</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必须分别清楚。</a:t>
                </a: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一个是</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关于一个人的</a:t>
                </a:r>
                <a:r>
                  <a:rPr lang="zh-CN" altLang="en-US" sz="2400" b="1" u="sng" dirty="0">
                    <a:solidFill>
                      <a:srgbClr val="FFFFFF"/>
                    </a:solidFill>
                    <a:effectLst>
                      <a:outerShdw blurRad="38100" dist="38100" dir="2700000" algn="tl">
                        <a:srgbClr val="000000">
                          <a:alpha val="43137"/>
                        </a:srgbClr>
                      </a:outerShdw>
                    </a:effectLst>
                    <a:latin typeface="黑体" pitchFamily="49" charset="-122"/>
                    <a:ea typeface="黑体" pitchFamily="49" charset="-122"/>
                  </a:rPr>
                  <a:t>学问和修养</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的问题，</a:t>
                </a: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一个是</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关于一个人的</a:t>
                </a:r>
                <a:r>
                  <a:rPr lang="zh-CN" altLang="en-US" sz="2400" b="1" u="sng" dirty="0">
                    <a:solidFill>
                      <a:srgbClr val="FFFFFF"/>
                    </a:solidFill>
                    <a:effectLst>
                      <a:outerShdw blurRad="38100" dist="38100" dir="2700000" algn="tl">
                        <a:srgbClr val="000000">
                          <a:alpha val="43137"/>
                        </a:srgbClr>
                      </a:outerShdw>
                    </a:effectLst>
                    <a:latin typeface="黑体" pitchFamily="49" charset="-122"/>
                    <a:ea typeface="黑体" pitchFamily="49" charset="-122"/>
                  </a:rPr>
                  <a:t>工作岗位和职业</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的问题，不可把这两个问题混淆起来。”</a:t>
                </a:r>
                <a:endParaRPr lang="en-US" altLang="zh-CN" sz="2400" dirty="0">
                  <a:solidFill>
                    <a:srgbClr val="FFFFFF"/>
                  </a:solidFill>
                  <a:latin typeface="黑体" pitchFamily="49" charset="-122"/>
                  <a:ea typeface="黑体" pitchFamily="49" charset="-122"/>
                </a:endParaRPr>
              </a:p>
              <a:p>
                <a:pPr defTabSz="914180">
                  <a:lnSpc>
                    <a:spcPct val="120000"/>
                  </a:lnSpc>
                  <a:defRPr/>
                </a:pPr>
                <a:endParaRPr lang="en-US" altLang="zh-CN" sz="2400" b="1" dirty="0">
                  <a:solidFill>
                    <a:srgbClr val="FFFFFF"/>
                  </a:solidFill>
                  <a:effectLst>
                    <a:outerShdw blurRad="38100" dist="38100" dir="2700000" algn="tl">
                      <a:srgbClr val="000000">
                        <a:alpha val="43137"/>
                      </a:srgbClr>
                    </a:outerShdw>
                  </a:effectLst>
                  <a:latin typeface="微软雅黑" panose="020B0503020204020204" pitchFamily="34" charset="-122"/>
                </a:endParaRPr>
              </a:p>
            </p:txBody>
          </p:sp>
          <p:sp>
            <p:nvSpPr>
              <p:cNvPr id="9" name="矩形 8"/>
              <p:cNvSpPr/>
              <p:nvPr/>
            </p:nvSpPr>
            <p:spPr>
              <a:xfrm>
                <a:off x="6283649" y="2469069"/>
                <a:ext cx="7584017" cy="1422012"/>
              </a:xfrm>
              <a:prstGeom prst="rect">
                <a:avLst/>
              </a:prstGeom>
            </p:spPr>
            <p:txBody>
              <a:bodyPr>
                <a:spAutoFit/>
              </a:bodyPr>
              <a:lstStyle/>
              <a:p>
                <a:pPr defTabSz="914180">
                  <a:lnSpc>
                    <a:spcPct val="120000"/>
                  </a:lnSpc>
                  <a:defRPr/>
                </a:pP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又说：“我们培养学生一方面要照顾到他的学问和修养，一方面又要照顾他将来的职业和工作岗位。” </a:t>
                </a:r>
                <a:endParaRPr lang="en-US" altLang="zh-CN"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10" name="矩形 9"/>
              <p:cNvSpPr/>
              <p:nvPr/>
            </p:nvSpPr>
            <p:spPr>
              <a:xfrm>
                <a:off x="6283649" y="3835985"/>
                <a:ext cx="7008282" cy="1939107"/>
              </a:xfrm>
              <a:prstGeom prst="rect">
                <a:avLst/>
              </a:prstGeom>
            </p:spPr>
            <p:txBody>
              <a:bodyPr>
                <a:spAutoFit/>
              </a:bodyPr>
              <a:lstStyle/>
              <a:p>
                <a:pPr defTabSz="914180">
                  <a:lnSpc>
                    <a:spcPct val="120000"/>
                  </a:lnSpc>
                  <a:defRPr/>
                </a:pPr>
                <a:r>
                  <a:rPr lang="zh-CN" altLang="en-US" sz="2800" b="1" dirty="0">
                    <a:solidFill>
                      <a:srgbClr val="FFFF00"/>
                    </a:solidFill>
                    <a:effectLst>
                      <a:outerShdw blurRad="38100" dist="38100" dir="2700000" algn="tl">
                        <a:srgbClr val="000000">
                          <a:alpha val="43137"/>
                        </a:srgbClr>
                      </a:outerShdw>
                    </a:effectLst>
                    <a:latin typeface="微软雅黑" panose="020B0503020204020204" pitchFamily="34" charset="-122"/>
                  </a:rPr>
                  <a:t>大学为解决这两个问题，</a:t>
                </a:r>
                <a:endParaRPr lang="en-US" altLang="zh-CN" sz="2800" b="1" dirty="0">
                  <a:solidFill>
                    <a:srgbClr val="FFFF00"/>
                  </a:solidFill>
                  <a:effectLst>
                    <a:outerShdw blurRad="38100" dist="38100" dir="2700000" algn="tl">
                      <a:srgbClr val="000000">
                        <a:alpha val="43137"/>
                      </a:srgbClr>
                    </a:outerShdw>
                  </a:effectLst>
                  <a:latin typeface="微软雅黑" panose="020B0503020204020204" pitchFamily="34" charset="-122"/>
                </a:endParaRPr>
              </a:p>
              <a:p>
                <a:pPr defTabSz="914180">
                  <a:lnSpc>
                    <a:spcPct val="120000"/>
                  </a:lnSpc>
                  <a:defRPr/>
                </a:pP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开设</a:t>
                </a: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两类课程</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a:t>
                </a:r>
                <a:endParaRPr lang="en-US" altLang="zh-CN"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endParaRPr>
              </a:p>
              <a:p>
                <a:pPr defTabSz="914180">
                  <a:lnSpc>
                    <a:spcPct val="120000"/>
                  </a:lnSpc>
                  <a:defRPr/>
                </a:pP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一类是</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a:t>
                </a:r>
                <a:r>
                  <a:rPr lang="zh-CN" altLang="en-US" sz="2400" b="1" u="sng" dirty="0">
                    <a:solidFill>
                      <a:srgbClr val="FFFFFF"/>
                    </a:solidFill>
                    <a:effectLst>
                      <a:outerShdw blurRad="38100" dist="38100" dir="2700000" algn="tl">
                        <a:srgbClr val="000000">
                          <a:alpha val="43137"/>
                        </a:srgbClr>
                      </a:outerShdw>
                    </a:effectLst>
                    <a:latin typeface="黑体" pitchFamily="49" charset="-122"/>
                    <a:ea typeface="黑体" pitchFamily="49" charset="-122"/>
                  </a:rPr>
                  <a:t>使人成为人”</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的课程，</a:t>
                </a:r>
                <a:endParaRPr lang="en-US" altLang="zh-CN"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endParaRPr>
              </a:p>
              <a:p>
                <a:pPr defTabSz="914180">
                  <a:lnSpc>
                    <a:spcPct val="120000"/>
                  </a:lnSpc>
                  <a:defRPr/>
                </a:pPr>
                <a:r>
                  <a:rPr lang="zh-CN" altLang="en-US" sz="2400" b="1" dirty="0">
                    <a:solidFill>
                      <a:srgbClr val="FFFF00"/>
                    </a:solidFill>
                    <a:effectLst>
                      <a:outerShdw blurRad="38100" dist="38100" dir="2700000" algn="tl">
                        <a:srgbClr val="000000">
                          <a:alpha val="43137"/>
                        </a:srgbClr>
                      </a:outerShdw>
                    </a:effectLst>
                    <a:latin typeface="黑体" pitchFamily="49" charset="-122"/>
                    <a:ea typeface="黑体" pitchFamily="49" charset="-122"/>
                  </a:rPr>
                  <a:t>一类是</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a:t>
                </a:r>
                <a:r>
                  <a:rPr lang="zh-CN" altLang="en-US" sz="2400" b="1" u="sng" dirty="0">
                    <a:solidFill>
                      <a:srgbClr val="FFFFFF"/>
                    </a:solidFill>
                    <a:effectLst>
                      <a:outerShdw blurRad="38100" dist="38100" dir="2700000" algn="tl">
                        <a:srgbClr val="000000">
                          <a:alpha val="43137"/>
                        </a:srgbClr>
                      </a:outerShdw>
                    </a:effectLst>
                    <a:latin typeface="黑体" pitchFamily="49" charset="-122"/>
                    <a:ea typeface="黑体" pitchFamily="49" charset="-122"/>
                  </a:rPr>
                  <a:t>使人成为某一种人</a:t>
                </a:r>
                <a:r>
                  <a:rPr lang="zh-CN" altLang="en-US" sz="2400" b="1" dirty="0">
                    <a:solidFill>
                      <a:srgbClr val="FFFFFF"/>
                    </a:solidFill>
                    <a:effectLst>
                      <a:outerShdw blurRad="38100" dist="38100" dir="2700000" algn="tl">
                        <a:srgbClr val="000000">
                          <a:alpha val="43137"/>
                        </a:srgbClr>
                      </a:outerShdw>
                    </a:effectLst>
                    <a:latin typeface="黑体" pitchFamily="49" charset="-122"/>
                    <a:ea typeface="黑体" pitchFamily="49" charset="-122"/>
                  </a:rPr>
                  <a:t>”的课程。 </a:t>
                </a:r>
                <a:endParaRPr lang="en-US" altLang="zh-CN" sz="2400" dirty="0">
                  <a:solidFill>
                    <a:srgbClr val="FFFFFF"/>
                  </a:solidFill>
                  <a:latin typeface="黑体" pitchFamily="49" charset="-122"/>
                  <a:ea typeface="黑体" pitchFamily="49" charset="-122"/>
                </a:endParaRPr>
              </a:p>
            </p:txBody>
          </p:sp>
        </p:grpSp>
      </p:grpSp>
      <p:sp>
        <p:nvSpPr>
          <p:cNvPr id="118789" name="矩形 12"/>
          <p:cNvSpPr>
            <a:spLocks noChangeArrowheads="1"/>
          </p:cNvSpPr>
          <p:nvPr/>
        </p:nvSpPr>
        <p:spPr bwMode="auto">
          <a:xfrm>
            <a:off x="6104430" y="4797152"/>
            <a:ext cx="3039570" cy="400089"/>
          </a:xfrm>
          <a:prstGeom prst="rect">
            <a:avLst/>
          </a:prstGeom>
          <a:noFill/>
          <a:ln w="9525">
            <a:noFill/>
            <a:miter lim="800000"/>
            <a:headEnd/>
            <a:tailEnd/>
          </a:ln>
        </p:spPr>
        <p:txBody>
          <a:bodyPr wrap="none" lIns="91418" tIns="45710" rIns="91418" bIns="45710">
            <a:spAutoFit/>
          </a:bodyPr>
          <a:lstStyle/>
          <a:p>
            <a:pPr defTabSz="914180" fontAlgn="base">
              <a:spcBef>
                <a:spcPct val="0"/>
              </a:spcBef>
              <a:spcAft>
                <a:spcPct val="0"/>
              </a:spcAft>
            </a:pPr>
            <a:r>
              <a:rPr lang="en-US" altLang="zh-CN" sz="2000" b="1" dirty="0" smtClean="0">
                <a:solidFill>
                  <a:srgbClr val="FFFF00"/>
                </a:solidFill>
                <a:latin typeface="黑体" pitchFamily="49" charset="-122"/>
                <a:ea typeface="黑体" pitchFamily="49" charset="-122"/>
              </a:rPr>
              <a:t>1895.12.04</a:t>
            </a:r>
            <a:r>
              <a:rPr lang="zh-CN" altLang="en-US" sz="2000" b="1" dirty="0" smtClean="0">
                <a:solidFill>
                  <a:srgbClr val="FFFF00"/>
                </a:solidFill>
                <a:latin typeface="黑体" pitchFamily="49" charset="-122"/>
                <a:ea typeface="黑体" pitchFamily="49" charset="-122"/>
              </a:rPr>
              <a:t>～</a:t>
            </a:r>
            <a:r>
              <a:rPr lang="en-US" altLang="zh-CN" sz="2000" b="1" dirty="0" smtClean="0">
                <a:solidFill>
                  <a:srgbClr val="FFFF00"/>
                </a:solidFill>
                <a:latin typeface="黑体" pitchFamily="49" charset="-122"/>
                <a:ea typeface="黑体" pitchFamily="49" charset="-122"/>
              </a:rPr>
              <a:t>1990.11.26</a:t>
            </a:r>
            <a:endParaRPr lang="zh-CN" altLang="en-US" sz="2000" b="1" dirty="0" smtClean="0">
              <a:solidFill>
                <a:srgbClr val="FFFF00"/>
              </a:solidFill>
              <a:latin typeface="黑体" pitchFamily="49" charset="-122"/>
              <a:ea typeface="黑体" pitchFamily="49" charset="-122"/>
            </a:endParaRPr>
          </a:p>
        </p:txBody>
      </p:sp>
      <p:pic>
        <p:nvPicPr>
          <p:cNvPr id="536582" name="Picture 6" descr="学者冯友兰的彩照"/>
          <p:cNvPicPr>
            <a:picLocks noChangeAspect="1" noChangeArrowheads="1"/>
          </p:cNvPicPr>
          <p:nvPr/>
        </p:nvPicPr>
        <p:blipFill>
          <a:blip r:embed="rId3" cstate="print"/>
          <a:srcRect/>
          <a:stretch>
            <a:fillRect/>
          </a:stretch>
        </p:blipFill>
        <p:spPr bwMode="auto">
          <a:xfrm>
            <a:off x="6228184" y="1052736"/>
            <a:ext cx="2915816" cy="3672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27584" y="188640"/>
            <a:ext cx="6629400" cy="762000"/>
          </a:xfrm>
        </p:spPr>
        <p:txBody>
          <a:bodyPr/>
          <a:lstStyle/>
          <a:p>
            <a:pPr eaLnBrk="1" hangingPunct="1"/>
            <a:r>
              <a:rPr lang="zh-CN" altLang="en-US" sz="3200" b="1" dirty="0" smtClean="0">
                <a:solidFill>
                  <a:srgbClr val="002060"/>
                </a:solidFill>
                <a:latin typeface="黑体" pitchFamily="49" charset="-122"/>
                <a:ea typeface="黑体" pitchFamily="49" charset="-122"/>
              </a:rPr>
              <a:t>大学是什么</a:t>
            </a:r>
            <a:r>
              <a:rPr lang="en-US" altLang="zh-CN" sz="3200" b="1" dirty="0" smtClean="0">
                <a:solidFill>
                  <a:srgbClr val="002060"/>
                </a:solidFill>
                <a:latin typeface="黑体" pitchFamily="49" charset="-122"/>
                <a:ea typeface="黑体" pitchFamily="49" charset="-122"/>
              </a:rPr>
              <a:t>?</a:t>
            </a:r>
          </a:p>
        </p:txBody>
      </p:sp>
      <p:sp>
        <p:nvSpPr>
          <p:cNvPr id="7172" name="Rectangle 8"/>
          <p:cNvSpPr>
            <a:spLocks noGrp="1" noChangeArrowheads="1"/>
          </p:cNvSpPr>
          <p:nvPr>
            <p:ph type="body" idx="1"/>
          </p:nvPr>
        </p:nvSpPr>
        <p:spPr>
          <a:xfrm>
            <a:off x="539552" y="1052736"/>
            <a:ext cx="5616624" cy="4752528"/>
          </a:xfrm>
        </p:spPr>
        <p:style>
          <a:lnRef idx="2">
            <a:schemeClr val="accent2"/>
          </a:lnRef>
          <a:fillRef idx="1">
            <a:schemeClr val="lt1"/>
          </a:fillRef>
          <a:effectRef idx="0">
            <a:schemeClr val="accent2"/>
          </a:effectRef>
          <a:fontRef idx="minor">
            <a:schemeClr val="dk1"/>
          </a:fontRef>
        </p:style>
        <p:txBody>
          <a:bodyPr/>
          <a:lstStyle/>
          <a:p>
            <a:pPr eaLnBrk="1" hangingPunct="1">
              <a:lnSpc>
                <a:spcPct val="90000"/>
              </a:lnSpc>
              <a:buFontTx/>
              <a:buNone/>
            </a:pPr>
            <a:r>
              <a:rPr lang="zh-CN" altLang="en-US" sz="2000" b="1" dirty="0" smtClean="0">
                <a:solidFill>
                  <a:schemeClr val="accent6">
                    <a:lumMod val="50000"/>
                  </a:schemeClr>
                </a:solidFill>
                <a:latin typeface="黑体" pitchFamily="49" charset="-122"/>
                <a:ea typeface="黑体" pitchFamily="49" charset="-122"/>
              </a:rPr>
              <a:t>新生的话：</a:t>
            </a:r>
            <a:r>
              <a:rPr lang="zh-CN" altLang="en-US" sz="2000" b="1" dirty="0" smtClean="0">
                <a:solidFill>
                  <a:schemeClr val="accent1">
                    <a:lumMod val="10000"/>
                  </a:schemeClr>
                </a:solidFill>
                <a:latin typeface="黑体" pitchFamily="49" charset="-122"/>
                <a:ea typeface="黑体" pitchFamily="49" charset="-122"/>
              </a:rPr>
              <a:t>大学本来在我的想象中是十分美好的，但报到后的生活却让我陷入的深深的迷惘当中，特别是辛苦的军训和陌生的环境，击碎了我对大学所有的梦想和希望，而陷入到了深深的绝望当中。</a:t>
            </a:r>
          </a:p>
          <a:p>
            <a:pPr eaLnBrk="1" hangingPunct="1">
              <a:lnSpc>
                <a:spcPct val="90000"/>
              </a:lnSpc>
              <a:buFontTx/>
              <a:buNone/>
            </a:pPr>
            <a:endParaRPr lang="zh-CN" altLang="en-US" sz="1800" b="1" dirty="0" smtClean="0">
              <a:latin typeface="黑体" pitchFamily="49" charset="-122"/>
              <a:ea typeface="黑体" pitchFamily="49" charset="-122"/>
            </a:endParaRPr>
          </a:p>
          <a:p>
            <a:pPr eaLnBrk="1" hangingPunct="1">
              <a:lnSpc>
                <a:spcPct val="90000"/>
              </a:lnSpc>
              <a:buFontTx/>
              <a:buNone/>
            </a:pPr>
            <a:r>
              <a:rPr lang="zh-CN" altLang="en-US" sz="2000" b="1" dirty="0" smtClean="0">
                <a:solidFill>
                  <a:schemeClr val="accent6">
                    <a:lumMod val="50000"/>
                  </a:schemeClr>
                </a:solidFill>
                <a:latin typeface="黑体" pitchFamily="49" charset="-122"/>
                <a:ea typeface="黑体" pitchFamily="49" charset="-122"/>
              </a:rPr>
              <a:t>老生的话：</a:t>
            </a:r>
            <a:r>
              <a:rPr lang="zh-CN" altLang="en-US" sz="2000" b="1" dirty="0" smtClean="0">
                <a:solidFill>
                  <a:schemeClr val="accent1">
                    <a:lumMod val="10000"/>
                  </a:schemeClr>
                </a:solidFill>
                <a:latin typeface="黑体" pitchFamily="49" charset="-122"/>
                <a:ea typeface="黑体" pitchFamily="49" charset="-122"/>
              </a:rPr>
              <a:t>大学是人与人之间拉开差距的魔鬼地域。大学对于善于自主学习的人来说是天堂，对自我控制能力差的人来说是地狱。</a:t>
            </a:r>
          </a:p>
          <a:p>
            <a:pPr eaLnBrk="1" hangingPunct="1">
              <a:lnSpc>
                <a:spcPct val="90000"/>
              </a:lnSpc>
              <a:buFontTx/>
              <a:buNone/>
            </a:pPr>
            <a:endParaRPr lang="zh-CN" altLang="en-US" sz="1800" b="1" dirty="0" smtClean="0">
              <a:latin typeface="黑体" pitchFamily="49" charset="-122"/>
              <a:ea typeface="黑体" pitchFamily="49" charset="-122"/>
            </a:endParaRPr>
          </a:p>
          <a:p>
            <a:pPr eaLnBrk="1" hangingPunct="1">
              <a:lnSpc>
                <a:spcPct val="90000"/>
              </a:lnSpc>
              <a:buFontTx/>
              <a:buNone/>
            </a:pPr>
            <a:endParaRPr lang="zh-CN" altLang="en-US" sz="1800" b="1" dirty="0" smtClean="0">
              <a:latin typeface="黑体" pitchFamily="49" charset="-122"/>
              <a:ea typeface="黑体" pitchFamily="49" charset="-122"/>
            </a:endParaRPr>
          </a:p>
          <a:p>
            <a:pPr eaLnBrk="1" hangingPunct="1">
              <a:lnSpc>
                <a:spcPct val="90000"/>
              </a:lnSpc>
              <a:buFontTx/>
              <a:buNone/>
            </a:pPr>
            <a:r>
              <a:rPr lang="zh-CN" altLang="en-US" sz="2000" b="1" dirty="0" smtClean="0">
                <a:solidFill>
                  <a:schemeClr val="accent6">
                    <a:lumMod val="50000"/>
                  </a:schemeClr>
                </a:solidFill>
                <a:latin typeface="黑体" pitchFamily="49" charset="-122"/>
                <a:ea typeface="黑体" pitchFamily="49" charset="-122"/>
              </a:rPr>
              <a:t>老师的话：</a:t>
            </a:r>
            <a:r>
              <a:rPr lang="zh-CN" altLang="en-US" sz="2000" b="1" dirty="0" smtClean="0">
                <a:solidFill>
                  <a:schemeClr val="accent1">
                    <a:lumMod val="10000"/>
                  </a:schemeClr>
                </a:solidFill>
                <a:latin typeface="黑体" pitchFamily="49" charset="-122"/>
                <a:ea typeface="黑体" pitchFamily="49" charset="-122"/>
              </a:rPr>
              <a:t>大学是个舞台，只要你愿意努力，你一定能在这里上演一出让所有人（包括你自己）感动的精彩。但大学也是现实的，如果你不肯付出，你将一事无成！</a:t>
            </a:r>
            <a:endParaRPr lang="en-US" altLang="zh-CN" sz="2000" b="1" dirty="0" smtClean="0">
              <a:solidFill>
                <a:schemeClr val="accent1">
                  <a:lumMod val="10000"/>
                </a:schemeClr>
              </a:solidFill>
              <a:latin typeface="黑体" pitchFamily="49" charset="-122"/>
              <a:ea typeface="黑体" pitchFamily="49" charset="-122"/>
            </a:endParaRPr>
          </a:p>
          <a:p>
            <a:pPr algn="ctr" eaLnBrk="1" hangingPunct="1">
              <a:lnSpc>
                <a:spcPct val="90000"/>
              </a:lnSpc>
              <a:buFontTx/>
              <a:buNone/>
            </a:pPr>
            <a:r>
              <a:rPr lang="zh-CN" altLang="en-US" sz="2000" b="1" dirty="0" smtClean="0">
                <a:solidFill>
                  <a:srgbClr val="7030A0"/>
                </a:solidFill>
                <a:latin typeface="黑体" pitchFamily="49" charset="-122"/>
                <a:ea typeface="黑体" pitchFamily="49" charset="-122"/>
              </a:rPr>
              <a:t>大学就是一边是风景，一边是悬崖的山路。</a:t>
            </a:r>
          </a:p>
          <a:p>
            <a:pPr eaLnBrk="1" hangingPunct="1">
              <a:lnSpc>
                <a:spcPct val="90000"/>
              </a:lnSpc>
              <a:buFontTx/>
              <a:buNone/>
            </a:pPr>
            <a:endParaRPr lang="zh-CN" altLang="en-US" sz="1800" b="1" dirty="0" smtClean="0">
              <a:ea typeface="楷体_GB2312" pitchFamily="49" charset="-122"/>
            </a:endParaRPr>
          </a:p>
          <a:p>
            <a:pPr eaLnBrk="1" hangingPunct="1">
              <a:lnSpc>
                <a:spcPct val="90000"/>
              </a:lnSpc>
              <a:buFontTx/>
              <a:buNone/>
            </a:pPr>
            <a:endParaRPr lang="en-US" altLang="zh-CN" sz="1800" b="1" dirty="0" smtClean="0">
              <a:ea typeface="楷体_GB2312" pitchFamily="49" charset="-122"/>
            </a:endParaRPr>
          </a:p>
        </p:txBody>
      </p:sp>
      <p:graphicFrame>
        <p:nvGraphicFramePr>
          <p:cNvPr id="504834" name="图片 3075" descr="ppt/media/image24.wmf"/>
          <p:cNvGraphicFramePr>
            <a:graphicFrameLocks/>
          </p:cNvGraphicFramePr>
          <p:nvPr/>
        </p:nvGraphicFramePr>
        <p:xfrm>
          <a:off x="6156176" y="1340768"/>
          <a:ext cx="2808312" cy="3600400"/>
        </p:xfrm>
        <a:graphic>
          <a:graphicData uri="http://schemas.openxmlformats.org/presentationml/2006/ole">
            <p:oleObj spid="_x0000_s2050" r:id="rId3" imgW="6012180" imgH="320802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504834"/>
                                        </p:tgtEl>
                                        <p:attrNameLst>
                                          <p:attrName>style.visibility</p:attrName>
                                        </p:attrNameLst>
                                      </p:cBhvr>
                                      <p:to>
                                        <p:strVal val="visible"/>
                                      </p:to>
                                    </p:set>
                                    <p:animEffect transition="in" filter="wheel(4)">
                                      <p:cBhvr>
                                        <p:cTn id="7" dur="2000"/>
                                        <p:tgtEl>
                                          <p:spTgt spid="504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标题 1"/>
          <p:cNvSpPr>
            <a:spLocks noGrp="1"/>
          </p:cNvSpPr>
          <p:nvPr>
            <p:ph type="title"/>
          </p:nvPr>
        </p:nvSpPr>
        <p:spPr>
          <a:xfrm>
            <a:off x="457202" y="273050"/>
            <a:ext cx="3008313" cy="1162050"/>
          </a:xfrm>
        </p:spPr>
        <p:txBody>
          <a:bodyPr/>
          <a:lstStyle/>
          <a:p>
            <a:endParaRPr lang="zh-CN" altLang="en-US" smtClean="0"/>
          </a:p>
        </p:txBody>
      </p:sp>
      <p:sp>
        <p:nvSpPr>
          <p:cNvPr id="4" name="文本占位符 3"/>
          <p:cNvSpPr>
            <a:spLocks noGrp="1"/>
          </p:cNvSpPr>
          <p:nvPr>
            <p:ph type="body" sz="half" idx="2"/>
          </p:nvPr>
        </p:nvSpPr>
        <p:spPr>
          <a:xfrm>
            <a:off x="428631" y="1857377"/>
            <a:ext cx="3643313" cy="4643438"/>
          </a:xfrm>
          <a:solidFill>
            <a:schemeClr val="accent2">
              <a:lumMod val="20000"/>
              <a:lumOff val="80000"/>
            </a:schemeClr>
          </a:solidFill>
        </p:spPr>
        <p:txBody>
          <a:bodyPr/>
          <a:lstStyle/>
          <a:p>
            <a:pPr>
              <a:defRPr/>
            </a:pPr>
            <a:r>
              <a:rPr lang="en-US" altLang="zh-CN" sz="2000" b="1" dirty="0" smtClean="0">
                <a:latin typeface="黑体" pitchFamily="49" charset="-122"/>
                <a:ea typeface="黑体" pitchFamily="49" charset="-122"/>
              </a:rPr>
              <a:t>    9</a:t>
            </a:r>
            <a:r>
              <a:rPr lang="zh-CN" altLang="en-US" sz="2000" b="1" dirty="0" smtClean="0">
                <a:latin typeface="黑体" pitchFamily="49" charset="-122"/>
                <a:ea typeface="黑体" pitchFamily="49" charset="-122"/>
              </a:rPr>
              <a:t>月</a:t>
            </a:r>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日，河北科技学院一名刚入学男生从宿舍</a:t>
            </a:r>
            <a:r>
              <a:rPr lang="en-US" altLang="zh-CN" sz="2000" b="1" dirty="0" smtClean="0">
                <a:latin typeface="黑体" pitchFamily="49" charset="-122"/>
                <a:ea typeface="黑体" pitchFamily="49" charset="-122"/>
              </a:rPr>
              <a:t>12</a:t>
            </a:r>
            <a:r>
              <a:rPr lang="zh-CN" altLang="en-US" sz="2000" b="1" dirty="0" smtClean="0">
                <a:latin typeface="黑体" pitchFamily="49" charset="-122"/>
                <a:ea typeface="黑体" pitchFamily="49" charset="-122"/>
              </a:rPr>
              <a:t>楼坠亡，网传该生难以忍受高强度军训。</a:t>
            </a:r>
            <a:r>
              <a:rPr lang="en-US" altLang="zh-CN" sz="2000" b="1" dirty="0" smtClean="0">
                <a:latin typeface="黑体" pitchFamily="49" charset="-122"/>
                <a:ea typeface="黑体" pitchFamily="49" charset="-122"/>
              </a:rPr>
              <a:t>9</a:t>
            </a:r>
            <a:r>
              <a:rPr lang="zh-CN" altLang="en-US" sz="2000" b="1" dirty="0" smtClean="0">
                <a:latin typeface="黑体" pitchFamily="49" charset="-122"/>
                <a:ea typeface="黑体" pitchFamily="49" charset="-122"/>
              </a:rPr>
              <a:t>月</a:t>
            </a:r>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日上午，河北科技学院党委宣传部相关负责人回应澎湃新闻称，初步判断，该名男生系跳楼身亡，目前警方已介入调查。</a:t>
            </a:r>
          </a:p>
          <a:p>
            <a:pPr>
              <a:defRPr/>
            </a:pPr>
            <a:r>
              <a:rPr lang="zh-CN" altLang="en-US" sz="2000" b="1" dirty="0" smtClean="0">
                <a:latin typeface="黑体" pitchFamily="49" charset="-122"/>
                <a:ea typeface="黑体" pitchFamily="49" charset="-122"/>
              </a:rPr>
              <a:t>    坠亡男生今年</a:t>
            </a:r>
            <a:r>
              <a:rPr lang="en-US" altLang="zh-CN" sz="2000" b="1" dirty="0" smtClean="0">
                <a:latin typeface="黑体" pitchFamily="49" charset="-122"/>
                <a:ea typeface="黑体" pitchFamily="49" charset="-122"/>
              </a:rPr>
              <a:t>18</a:t>
            </a:r>
            <a:r>
              <a:rPr lang="zh-CN" altLang="en-US" sz="2000" b="1" dirty="0" smtClean="0">
                <a:latin typeface="黑体" pitchFamily="49" charset="-122"/>
                <a:ea typeface="黑体" pitchFamily="49" charset="-122"/>
              </a:rPr>
              <a:t>岁，</a:t>
            </a:r>
            <a:r>
              <a:rPr lang="en-US" altLang="zh-CN" sz="2000" b="1" dirty="0" smtClean="0">
                <a:latin typeface="黑体" pitchFamily="49" charset="-122"/>
                <a:ea typeface="黑体" pitchFamily="49" charset="-122"/>
              </a:rPr>
              <a:t>8</a:t>
            </a:r>
            <a:r>
              <a:rPr lang="zh-CN" altLang="en-US" sz="2000" b="1" dirty="0" smtClean="0">
                <a:latin typeface="黑体" pitchFamily="49" charset="-122"/>
                <a:ea typeface="黑体" pitchFamily="49" charset="-122"/>
              </a:rPr>
              <a:t>月</a:t>
            </a:r>
            <a:r>
              <a:rPr lang="en-US" altLang="zh-CN" sz="2000" b="1" dirty="0" smtClean="0">
                <a:latin typeface="黑体" pitchFamily="49" charset="-122"/>
                <a:ea typeface="黑体" pitchFamily="49" charset="-122"/>
              </a:rPr>
              <a:t>26</a:t>
            </a:r>
            <a:r>
              <a:rPr lang="zh-CN" altLang="en-US" sz="2000" b="1" dirty="0" smtClean="0">
                <a:latin typeface="黑体" pitchFamily="49" charset="-122"/>
                <a:ea typeface="黑体" pitchFamily="49" charset="-122"/>
              </a:rPr>
              <a:t>日入学报到，</a:t>
            </a:r>
            <a:r>
              <a:rPr lang="en-US" altLang="zh-CN" sz="2000" b="1" dirty="0" smtClean="0">
                <a:latin typeface="黑体" pitchFamily="49" charset="-122"/>
                <a:ea typeface="黑体" pitchFamily="49" charset="-122"/>
              </a:rPr>
              <a:t>28</a:t>
            </a:r>
            <a:r>
              <a:rPr lang="zh-CN" altLang="en-US" sz="2000" b="1" dirty="0" smtClean="0">
                <a:latin typeface="黑体" pitchFamily="49" charset="-122"/>
                <a:ea typeface="黑体" pitchFamily="49" charset="-122"/>
              </a:rPr>
              <a:t>日开始军训。</a:t>
            </a:r>
            <a:r>
              <a:rPr lang="en-US" altLang="zh-CN" sz="2000" b="1" dirty="0" smtClean="0">
                <a:latin typeface="黑体" pitchFamily="49" charset="-122"/>
                <a:ea typeface="黑体" pitchFamily="49" charset="-122"/>
              </a:rPr>
              <a:t>9</a:t>
            </a:r>
            <a:r>
              <a:rPr lang="zh-CN" altLang="en-US" sz="2000" b="1" dirty="0" smtClean="0">
                <a:latin typeface="黑体" pitchFamily="49" charset="-122"/>
                <a:ea typeface="黑体" pitchFamily="49" charset="-122"/>
              </a:rPr>
              <a:t>月</a:t>
            </a:r>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日上午，该生照常军训，没有异常，午饭后跟同学说一个人出去溜达一下，不久便发现其坠亡。</a:t>
            </a:r>
          </a:p>
          <a:p>
            <a:pPr>
              <a:defRPr/>
            </a:pPr>
            <a:endParaRPr lang="zh-CN" altLang="en-US" dirty="0"/>
          </a:p>
        </p:txBody>
      </p:sp>
      <p:pic>
        <p:nvPicPr>
          <p:cNvPr id="135172" name="Picture 2"/>
          <p:cNvPicPr>
            <a:picLocks noGrp="1" noChangeAspect="1" noChangeArrowheads="1"/>
          </p:cNvPicPr>
          <p:nvPr>
            <p:ph idx="1"/>
          </p:nvPr>
        </p:nvPicPr>
        <p:blipFill>
          <a:blip r:embed="rId2" cstate="print"/>
          <a:srcRect/>
          <a:stretch>
            <a:fillRect/>
          </a:stretch>
        </p:blipFill>
        <p:spPr>
          <a:xfrm>
            <a:off x="714380" y="357196"/>
            <a:ext cx="7643813" cy="1500187"/>
          </a:xfrm>
          <a:noFill/>
        </p:spPr>
      </p:pic>
      <p:pic>
        <p:nvPicPr>
          <p:cNvPr id="135173" name="Picture 3"/>
          <p:cNvPicPr>
            <a:picLocks noChangeAspect="1" noChangeArrowheads="1"/>
          </p:cNvPicPr>
          <p:nvPr/>
        </p:nvPicPr>
        <p:blipFill>
          <a:blip r:embed="rId3" cstate="print"/>
          <a:srcRect/>
          <a:stretch>
            <a:fillRect/>
          </a:stretch>
        </p:blipFill>
        <p:spPr bwMode="auto">
          <a:xfrm>
            <a:off x="4286256" y="2000251"/>
            <a:ext cx="4500563" cy="40719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smtClean="0"/>
          </a:p>
        </p:txBody>
      </p:sp>
      <p:pic>
        <p:nvPicPr>
          <p:cNvPr id="571394" name="Picture 2" descr="漫画：牛力"/>
          <p:cNvPicPr>
            <a:picLocks noChangeAspect="1" noChangeArrowheads="1"/>
          </p:cNvPicPr>
          <p:nvPr/>
        </p:nvPicPr>
        <p:blipFill>
          <a:blip r:embed="rId2" cstate="print"/>
          <a:srcRect/>
          <a:stretch>
            <a:fillRect/>
          </a:stretch>
        </p:blipFill>
        <p:spPr bwMode="auto">
          <a:xfrm>
            <a:off x="179394" y="1989145"/>
            <a:ext cx="4321175" cy="4067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71395" name="Picture 3"/>
          <p:cNvPicPr>
            <a:picLocks noChangeAspect="1" noChangeArrowheads="1"/>
          </p:cNvPicPr>
          <p:nvPr/>
        </p:nvPicPr>
        <p:blipFill>
          <a:blip r:embed="rId3" cstate="print"/>
          <a:srcRect/>
          <a:stretch>
            <a:fillRect/>
          </a:stretch>
        </p:blipFill>
        <p:spPr bwMode="auto">
          <a:xfrm>
            <a:off x="0" y="620722"/>
            <a:ext cx="4095750" cy="1038225"/>
          </a:xfrm>
          <a:prstGeom prst="rect">
            <a:avLst/>
          </a:prstGeom>
          <a:noFill/>
          <a:ln w="9525">
            <a:noFill/>
            <a:miter lim="800000"/>
            <a:headEnd/>
            <a:tailEnd/>
          </a:ln>
        </p:spPr>
      </p:pic>
      <p:pic>
        <p:nvPicPr>
          <p:cNvPr id="571396" name="Picture 4"/>
          <p:cNvPicPr>
            <a:picLocks noChangeAspect="1" noChangeArrowheads="1"/>
          </p:cNvPicPr>
          <p:nvPr/>
        </p:nvPicPr>
        <p:blipFill>
          <a:blip r:embed="rId4" cstate="print"/>
          <a:srcRect/>
          <a:stretch>
            <a:fillRect/>
          </a:stretch>
        </p:blipFill>
        <p:spPr bwMode="auto">
          <a:xfrm>
            <a:off x="4716464" y="692151"/>
            <a:ext cx="3887787" cy="1009650"/>
          </a:xfrm>
          <a:prstGeom prst="rect">
            <a:avLst/>
          </a:prstGeom>
          <a:noFill/>
          <a:ln w="9525">
            <a:noFill/>
            <a:miter lim="800000"/>
            <a:headEnd/>
            <a:tailEnd/>
          </a:ln>
        </p:spPr>
      </p:pic>
      <p:sp>
        <p:nvSpPr>
          <p:cNvPr id="6" name="TextBox 5"/>
          <p:cNvSpPr txBox="1"/>
          <p:nvPr/>
        </p:nvSpPr>
        <p:spPr>
          <a:xfrm>
            <a:off x="4932040" y="1844824"/>
            <a:ext cx="3743325" cy="4401185"/>
          </a:xfrm>
          <a:prstGeom prst="rect">
            <a:avLst/>
          </a:prstGeom>
        </p:spPr>
        <p:style>
          <a:lnRef idx="2">
            <a:schemeClr val="accent2"/>
          </a:lnRef>
          <a:fillRef idx="1">
            <a:schemeClr val="lt1"/>
          </a:fillRef>
          <a:effectRef idx="0">
            <a:schemeClr val="accent2"/>
          </a:effectRef>
          <a:fontRef idx="minor">
            <a:schemeClr val="dk1"/>
          </a:fontRef>
        </p:style>
        <p:txBody>
          <a:bodyPr lIns="91418" tIns="45710" rIns="91418" bIns="45710">
            <a:spAutoFit/>
          </a:bodyPr>
          <a:lstStyle/>
          <a:p>
            <a:pPr defTabSz="914180" fontAlgn="base">
              <a:spcBef>
                <a:spcPct val="0"/>
              </a:spcBef>
              <a:spcAft>
                <a:spcPct val="0"/>
              </a:spcAft>
              <a:defRPr/>
            </a:pPr>
            <a:r>
              <a:rPr lang="en-US" altLang="zh-CN" sz="2000" dirty="0">
                <a:solidFill>
                  <a:srgbClr val="002060"/>
                </a:solidFill>
                <a:latin typeface="黑体" pitchFamily="49" charset="-122"/>
                <a:ea typeface="黑体" pitchFamily="49" charset="-122"/>
              </a:rPr>
              <a:t>    10</a:t>
            </a:r>
            <a:r>
              <a:rPr lang="zh-CN" altLang="en-US" sz="2000" dirty="0">
                <a:solidFill>
                  <a:srgbClr val="002060"/>
                </a:solidFill>
                <a:latin typeface="黑体" pitchFamily="49" charset="-122"/>
                <a:ea typeface="黑体" pitchFamily="49" charset="-122"/>
              </a:rPr>
              <a:t>月</a:t>
            </a:r>
            <a:r>
              <a:rPr lang="en-US" altLang="zh-CN" sz="2000" dirty="0">
                <a:solidFill>
                  <a:srgbClr val="002060"/>
                </a:solidFill>
                <a:latin typeface="黑体" pitchFamily="49" charset="-122"/>
                <a:ea typeface="黑体" pitchFamily="49" charset="-122"/>
              </a:rPr>
              <a:t>9</a:t>
            </a:r>
            <a:r>
              <a:rPr lang="zh-CN" altLang="en-US" sz="2000" dirty="0">
                <a:solidFill>
                  <a:srgbClr val="002060"/>
                </a:solidFill>
                <a:latin typeface="黑体" pitchFamily="49" charset="-122"/>
                <a:ea typeface="黑体" pitchFamily="49" charset="-122"/>
              </a:rPr>
              <a:t>日，杨先生突然接到女儿的电话，“她在电话里说要退学，说不喜欢所学专业，对东北的气候也不适应，而且不喜欢东北的饮食</a:t>
            </a:r>
            <a:r>
              <a:rPr lang="en-US" altLang="zh-CN" sz="2000" dirty="0">
                <a:solidFill>
                  <a:srgbClr val="002060"/>
                </a:solidFill>
                <a:latin typeface="黑体" pitchFamily="49" charset="-122"/>
                <a:ea typeface="黑体" pitchFamily="49" charset="-122"/>
              </a:rPr>
              <a:t>……”</a:t>
            </a:r>
          </a:p>
          <a:p>
            <a:pPr defTabSz="914180" fontAlgn="base">
              <a:spcBef>
                <a:spcPct val="0"/>
              </a:spcBef>
              <a:spcAft>
                <a:spcPct val="0"/>
              </a:spcAft>
              <a:defRPr/>
            </a:pPr>
            <a:r>
              <a:rPr lang="zh-CN" altLang="en-US" sz="2000" dirty="0">
                <a:solidFill>
                  <a:srgbClr val="002060"/>
                </a:solidFill>
                <a:latin typeface="黑体" pitchFamily="49" charset="-122"/>
                <a:ea typeface="黑体" pitchFamily="49" charset="-122"/>
              </a:rPr>
              <a:t>    “军训时女孩就提出过想退学，当时我劝她适应适应再说，后来又找她谈了几次，她可能始终抱有这个想法。”小杨的辅导员老师说，“她说她最不喜欢到实验室里做实验，不喜欢东北的饮食，东北的气候也让她受不了</a:t>
            </a:r>
            <a:r>
              <a:rPr lang="en-US" altLang="zh-CN" sz="2000" dirty="0">
                <a:solidFill>
                  <a:srgbClr val="002060"/>
                </a:solidFill>
                <a:latin typeface="黑体" pitchFamily="49" charset="-122"/>
                <a:ea typeface="黑体" pitchFamily="49" charset="-122"/>
              </a:rPr>
              <a:t>……</a:t>
            </a:r>
            <a:r>
              <a:rPr lang="zh-CN" altLang="en-US" sz="2000" dirty="0">
                <a:solidFill>
                  <a:srgbClr val="002060"/>
                </a:solidFill>
                <a:latin typeface="黑体" pitchFamily="49" charset="-122"/>
                <a:ea typeface="黑体" pitchFamily="49" charset="-122"/>
              </a:rPr>
              <a:t>她在离开前还表示‘这辈子再也不想来东北了’</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nodePh="1">
                                  <p:stCondLst>
                                    <p:cond delay="0"/>
                                  </p:stCondLst>
                                  <p:endCondLst>
                                    <p:cond evt="begin" delay="0">
                                      <p:tn val="5"/>
                                    </p:cond>
                                  </p:endCondLst>
                                  <p:childTnLst>
                                    <p:animEffect transition="out" filter="box(i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4" presetClass="exit" presetSubtype="16" fill="hold" nodeType="withEffect">
                                  <p:stCondLst>
                                    <p:cond delay="0"/>
                                  </p:stCondLst>
                                  <p:childTnLst>
                                    <p:animEffect transition="out" filter="box(in)">
                                      <p:cBhvr>
                                        <p:cTn id="9" dur="500"/>
                                        <p:tgtEl>
                                          <p:spTgt spid="571394"/>
                                        </p:tgtEl>
                                      </p:cBhvr>
                                    </p:animEffect>
                                    <p:set>
                                      <p:cBhvr>
                                        <p:cTn id="10" dur="1" fill="hold">
                                          <p:stCondLst>
                                            <p:cond delay="499"/>
                                          </p:stCondLst>
                                        </p:cTn>
                                        <p:tgtEl>
                                          <p:spTgt spid="571394"/>
                                        </p:tgtEl>
                                        <p:attrNameLst>
                                          <p:attrName>style.visibility</p:attrName>
                                        </p:attrNameLst>
                                      </p:cBhvr>
                                      <p:to>
                                        <p:strVal val="hidden"/>
                                      </p:to>
                                    </p:set>
                                  </p:childTnLst>
                                </p:cTn>
                              </p:par>
                              <p:par>
                                <p:cTn id="11" presetID="4" presetClass="exit" presetSubtype="16" fill="hold" nodeType="withEffect">
                                  <p:stCondLst>
                                    <p:cond delay="0"/>
                                  </p:stCondLst>
                                  <p:childTnLst>
                                    <p:animEffect transition="out" filter="box(in)">
                                      <p:cBhvr>
                                        <p:cTn id="12" dur="500"/>
                                        <p:tgtEl>
                                          <p:spTgt spid="571395"/>
                                        </p:tgtEl>
                                      </p:cBhvr>
                                    </p:animEffect>
                                    <p:set>
                                      <p:cBhvr>
                                        <p:cTn id="13" dur="1" fill="hold">
                                          <p:stCondLst>
                                            <p:cond delay="499"/>
                                          </p:stCondLst>
                                        </p:cTn>
                                        <p:tgtEl>
                                          <p:spTgt spid="571395"/>
                                        </p:tgtEl>
                                        <p:attrNameLst>
                                          <p:attrName>style.visibility</p:attrName>
                                        </p:attrNameLst>
                                      </p:cBhvr>
                                      <p:to>
                                        <p:strVal val="hidden"/>
                                      </p:to>
                                    </p:set>
                                  </p:childTnLst>
                                </p:cTn>
                              </p:par>
                              <p:par>
                                <p:cTn id="14" presetID="4" presetClass="exit" presetSubtype="16" fill="hold" nodeType="withEffect">
                                  <p:stCondLst>
                                    <p:cond delay="0"/>
                                  </p:stCondLst>
                                  <p:childTnLst>
                                    <p:animEffect transition="out" filter="box(in)">
                                      <p:cBhvr>
                                        <p:cTn id="15" dur="500"/>
                                        <p:tgtEl>
                                          <p:spTgt spid="571396"/>
                                        </p:tgtEl>
                                      </p:cBhvr>
                                    </p:animEffect>
                                    <p:set>
                                      <p:cBhvr>
                                        <p:cTn id="16" dur="1" fill="hold">
                                          <p:stCondLst>
                                            <p:cond delay="499"/>
                                          </p:stCondLst>
                                        </p:cTn>
                                        <p:tgtEl>
                                          <p:spTgt spid="571396"/>
                                        </p:tgtEl>
                                        <p:attrNameLst>
                                          <p:attrName>style.visibility</p:attrName>
                                        </p:attrNameLst>
                                      </p:cBhvr>
                                      <p:to>
                                        <p:strVal val="hidden"/>
                                      </p:to>
                                    </p:set>
                                  </p:childTnLst>
                                </p:cTn>
                              </p:par>
                              <p:par>
                                <p:cTn id="17" presetID="4" presetClass="exit" presetSubtype="16" fill="hold" grpId="0" nodeType="withEffect">
                                  <p:stCondLst>
                                    <p:cond delay="0"/>
                                  </p:stCondLst>
                                  <p:childTnLst>
                                    <p:animEffect transition="out" filter="box(in)">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437" name="TextBox 8"/>
          <p:cNvPicPr>
            <a:picLocks noChangeArrowheads="1"/>
          </p:cNvPicPr>
          <p:nvPr/>
        </p:nvPicPr>
        <p:blipFill>
          <a:blip r:embed="rId2" cstate="print"/>
          <a:srcRect/>
          <a:stretch>
            <a:fillRect/>
          </a:stretch>
        </p:blipFill>
        <p:spPr bwMode="auto">
          <a:xfrm>
            <a:off x="2268538" y="2133600"/>
            <a:ext cx="2235200" cy="927100"/>
          </a:xfrm>
          <a:prstGeom prst="rect">
            <a:avLst/>
          </a:prstGeom>
          <a:noFill/>
          <a:ln w="9525">
            <a:noFill/>
            <a:miter lim="800000"/>
            <a:headEnd/>
            <a:tailEnd/>
          </a:ln>
        </p:spPr>
      </p:pic>
      <p:sp>
        <p:nvSpPr>
          <p:cNvPr id="11270" name="圆角矩形 9">
            <a:extLst>
              <a:ext uri="{FF2B5EF4-FFF2-40B4-BE49-F238E27FC236}">
                <a16:creationId xmlns="" xmlns:a16="http://schemas.microsoft.com/office/drawing/2014/main" id="{CCD3AB93-0E91-47A0-8046-03C874815852}"/>
              </a:ext>
            </a:extLst>
          </p:cNvPr>
          <p:cNvSpPr>
            <a:spLocks noChangeArrowheads="1"/>
          </p:cNvSpPr>
          <p:nvPr/>
        </p:nvSpPr>
        <p:spPr bwMode="auto">
          <a:xfrm>
            <a:off x="1476375" y="5516563"/>
            <a:ext cx="1357313" cy="857250"/>
          </a:xfrm>
          <a:prstGeom prst="roundRect">
            <a:avLst>
              <a:gd name="adj" fmla="val 16667"/>
            </a:avLst>
          </a:prstGeom>
          <a:solidFill>
            <a:schemeClr val="accent1"/>
          </a:solidFill>
          <a:ln w="25400" cap="flat" cmpd="sng">
            <a:solidFill>
              <a:srgbClr val="89A4A7"/>
            </a:solidFill>
            <a:miter lim="800000"/>
            <a:headEnd/>
            <a:tailEnd/>
          </a:ln>
          <a:effectLst/>
        </p:spPr>
        <p:txBody>
          <a:bodyPr anchor="ctr"/>
          <a:lstStyle/>
          <a:p>
            <a:pPr algn="ctr" defTabSz="914400" fontAlgn="base">
              <a:spcBef>
                <a:spcPct val="0"/>
              </a:spcBef>
              <a:spcAft>
                <a:spcPct val="0"/>
              </a:spcAft>
              <a:buFont typeface="Arial" pitchFamily="34" charset="0"/>
              <a:buNone/>
              <a:defRPr/>
            </a:pPr>
            <a:r>
              <a:rPr lang="zh-CN" altLang="en-US" sz="4000">
                <a:solidFill>
                  <a:srgbClr val="222268"/>
                </a:solidFill>
                <a:effectLst>
                  <a:outerShdw blurRad="38100" dist="38100" dir="2700000" algn="tl">
                    <a:srgbClr val="000000"/>
                  </a:outerShdw>
                </a:effectLst>
                <a:latin typeface="华文行楷" pitchFamily="2" charset="-122"/>
                <a:ea typeface="华文行楷" pitchFamily="2" charset="-122"/>
              </a:rPr>
              <a:t>沮丧</a:t>
            </a:r>
          </a:p>
        </p:txBody>
      </p:sp>
      <p:pic>
        <p:nvPicPr>
          <p:cNvPr id="402439" name="TextBox 6"/>
          <p:cNvPicPr>
            <a:picLocks noChangeArrowheads="1"/>
          </p:cNvPicPr>
          <p:nvPr/>
        </p:nvPicPr>
        <p:blipFill>
          <a:blip r:embed="rId3" cstate="print"/>
          <a:srcRect/>
          <a:stretch>
            <a:fillRect/>
          </a:stretch>
        </p:blipFill>
        <p:spPr bwMode="auto">
          <a:xfrm>
            <a:off x="0" y="2636838"/>
            <a:ext cx="3068638" cy="2066925"/>
          </a:xfrm>
          <a:prstGeom prst="rect">
            <a:avLst/>
          </a:prstGeom>
          <a:noFill/>
          <a:ln w="9525">
            <a:noFill/>
            <a:miter lim="800000"/>
            <a:headEnd/>
            <a:tailEnd/>
          </a:ln>
        </p:spPr>
      </p:pic>
      <p:pic>
        <p:nvPicPr>
          <p:cNvPr id="402440" name="TextBox 10"/>
          <p:cNvPicPr>
            <a:picLocks noChangeArrowheads="1"/>
          </p:cNvPicPr>
          <p:nvPr/>
        </p:nvPicPr>
        <p:blipFill>
          <a:blip r:embed="rId4" cstate="print"/>
          <a:srcRect/>
          <a:stretch>
            <a:fillRect/>
          </a:stretch>
        </p:blipFill>
        <p:spPr bwMode="auto">
          <a:xfrm>
            <a:off x="2843213" y="2997200"/>
            <a:ext cx="1522412" cy="1000125"/>
          </a:xfrm>
          <a:prstGeom prst="rect">
            <a:avLst/>
          </a:prstGeom>
          <a:noFill/>
          <a:ln w="9525">
            <a:noFill/>
            <a:miter lim="800000"/>
            <a:headEnd/>
            <a:tailEnd/>
          </a:ln>
        </p:spPr>
      </p:pic>
      <p:pic>
        <p:nvPicPr>
          <p:cNvPr id="402441" name="TextBox 6"/>
          <p:cNvPicPr>
            <a:picLocks noChangeArrowheads="1"/>
          </p:cNvPicPr>
          <p:nvPr/>
        </p:nvPicPr>
        <p:blipFill>
          <a:blip r:embed="rId5" cstate="print"/>
          <a:srcRect/>
          <a:stretch>
            <a:fillRect/>
          </a:stretch>
        </p:blipFill>
        <p:spPr bwMode="auto">
          <a:xfrm>
            <a:off x="395288" y="4292600"/>
            <a:ext cx="1450975" cy="1000125"/>
          </a:xfrm>
          <a:prstGeom prst="rect">
            <a:avLst/>
          </a:prstGeom>
          <a:noFill/>
          <a:ln w="9525">
            <a:noFill/>
            <a:miter lim="800000"/>
            <a:headEnd/>
            <a:tailEnd/>
          </a:ln>
        </p:spPr>
      </p:pic>
      <p:pic>
        <p:nvPicPr>
          <p:cNvPr id="402442" name="TextBox 3"/>
          <p:cNvPicPr>
            <a:picLocks noChangeArrowheads="1"/>
          </p:cNvPicPr>
          <p:nvPr/>
        </p:nvPicPr>
        <p:blipFill>
          <a:blip r:embed="rId6" cstate="print"/>
          <a:srcRect/>
          <a:stretch>
            <a:fillRect/>
          </a:stretch>
        </p:blipFill>
        <p:spPr bwMode="auto">
          <a:xfrm>
            <a:off x="2411413" y="4221163"/>
            <a:ext cx="1428750" cy="889000"/>
          </a:xfrm>
          <a:prstGeom prst="rect">
            <a:avLst/>
          </a:prstGeom>
          <a:noFill/>
          <a:ln w="9525">
            <a:noFill/>
            <a:miter lim="800000"/>
            <a:headEnd/>
            <a:tailEnd/>
          </a:ln>
        </p:spPr>
      </p:pic>
      <p:pic>
        <p:nvPicPr>
          <p:cNvPr id="402444" name="TextBox 11"/>
          <p:cNvPicPr>
            <a:picLocks noChangeArrowheads="1"/>
          </p:cNvPicPr>
          <p:nvPr/>
        </p:nvPicPr>
        <p:blipFill>
          <a:blip r:embed="rId7" cstate="print"/>
          <a:srcRect/>
          <a:stretch>
            <a:fillRect/>
          </a:stretch>
        </p:blipFill>
        <p:spPr bwMode="auto">
          <a:xfrm>
            <a:off x="6156325" y="4005263"/>
            <a:ext cx="2524125" cy="1104900"/>
          </a:xfrm>
          <a:prstGeom prst="rect">
            <a:avLst/>
          </a:prstGeom>
          <a:noFill/>
          <a:ln w="9525">
            <a:noFill/>
            <a:miter lim="800000"/>
            <a:headEnd/>
            <a:tailEnd/>
          </a:ln>
        </p:spPr>
      </p:pic>
      <p:sp>
        <p:nvSpPr>
          <p:cNvPr id="11277" name="圆角矩形 8">
            <a:extLst>
              <a:ext uri="{FF2B5EF4-FFF2-40B4-BE49-F238E27FC236}">
                <a16:creationId xmlns="" xmlns:a16="http://schemas.microsoft.com/office/drawing/2014/main" id="{3F431D07-EDEF-4905-8FF3-47FB5707CD92}"/>
              </a:ext>
            </a:extLst>
          </p:cNvPr>
          <p:cNvSpPr>
            <a:spLocks noChangeArrowheads="1"/>
          </p:cNvSpPr>
          <p:nvPr/>
        </p:nvSpPr>
        <p:spPr bwMode="auto">
          <a:xfrm>
            <a:off x="7451725" y="2708275"/>
            <a:ext cx="1277938" cy="584200"/>
          </a:xfrm>
          <a:prstGeom prst="roundRect">
            <a:avLst>
              <a:gd name="adj" fmla="val 16667"/>
            </a:avLst>
          </a:prstGeom>
          <a:solidFill>
            <a:schemeClr val="accent1"/>
          </a:solidFill>
          <a:ln w="25400" cap="flat" cmpd="sng">
            <a:solidFill>
              <a:srgbClr val="89A4A7"/>
            </a:solidFill>
            <a:miter lim="800000"/>
            <a:headEnd/>
            <a:tailEnd/>
          </a:ln>
          <a:effectLst/>
        </p:spPr>
        <p:txBody>
          <a:bodyPr anchor="ctr"/>
          <a:lstStyle/>
          <a:p>
            <a:pPr algn="ctr" defTabSz="914400" fontAlgn="base">
              <a:spcBef>
                <a:spcPct val="0"/>
              </a:spcBef>
              <a:spcAft>
                <a:spcPct val="0"/>
              </a:spcAft>
              <a:buFont typeface="Arial" pitchFamily="34" charset="0"/>
              <a:buNone/>
              <a:defRPr/>
            </a:pPr>
            <a:r>
              <a:rPr lang="zh-CN" altLang="en-US" sz="3200">
                <a:solidFill>
                  <a:srgbClr val="222268"/>
                </a:solidFill>
                <a:effectLst>
                  <a:outerShdw blurRad="38100" dist="38100" dir="2700000" algn="tl">
                    <a:srgbClr val="000000"/>
                  </a:outerShdw>
                </a:effectLst>
                <a:ea typeface="黑体" pitchFamily="2" charset="-122"/>
              </a:rPr>
              <a:t>自由</a:t>
            </a:r>
          </a:p>
        </p:txBody>
      </p:sp>
      <p:pic>
        <p:nvPicPr>
          <p:cNvPr id="402446" name="TextBox 8"/>
          <p:cNvPicPr>
            <a:picLocks noChangeArrowheads="1"/>
          </p:cNvPicPr>
          <p:nvPr/>
        </p:nvPicPr>
        <p:blipFill>
          <a:blip r:embed="rId8" cstate="print"/>
          <a:srcRect/>
          <a:stretch>
            <a:fillRect/>
          </a:stretch>
        </p:blipFill>
        <p:spPr bwMode="auto">
          <a:xfrm>
            <a:off x="5076825" y="3141663"/>
            <a:ext cx="2160588" cy="1041400"/>
          </a:xfrm>
          <a:prstGeom prst="rect">
            <a:avLst/>
          </a:prstGeom>
          <a:noFill/>
          <a:ln w="9525">
            <a:noFill/>
            <a:miter lim="800000"/>
            <a:headEnd/>
            <a:tailEnd/>
          </a:ln>
        </p:spPr>
      </p:pic>
      <p:pic>
        <p:nvPicPr>
          <p:cNvPr id="402447" name="TextBox 7"/>
          <p:cNvPicPr>
            <a:picLocks noChangeArrowheads="1"/>
          </p:cNvPicPr>
          <p:nvPr/>
        </p:nvPicPr>
        <p:blipFill>
          <a:blip r:embed="rId9" cstate="print"/>
          <a:srcRect/>
          <a:stretch>
            <a:fillRect/>
          </a:stretch>
        </p:blipFill>
        <p:spPr bwMode="auto">
          <a:xfrm>
            <a:off x="5003800" y="2276475"/>
            <a:ext cx="2524125" cy="1103313"/>
          </a:xfrm>
          <a:prstGeom prst="rect">
            <a:avLst/>
          </a:prstGeom>
          <a:noFill/>
          <a:ln w="9525">
            <a:noFill/>
            <a:miter lim="800000"/>
            <a:headEnd/>
            <a:tailEnd/>
          </a:ln>
        </p:spPr>
      </p:pic>
      <p:pic>
        <p:nvPicPr>
          <p:cNvPr id="402448" name="TextBox 5"/>
          <p:cNvPicPr>
            <a:picLocks noChangeArrowheads="1"/>
          </p:cNvPicPr>
          <p:nvPr/>
        </p:nvPicPr>
        <p:blipFill>
          <a:blip r:embed="rId10" cstate="print"/>
          <a:srcRect/>
          <a:stretch>
            <a:fillRect/>
          </a:stretch>
        </p:blipFill>
        <p:spPr bwMode="auto">
          <a:xfrm>
            <a:off x="4643438" y="4005263"/>
            <a:ext cx="1768475" cy="1212850"/>
          </a:xfrm>
          <a:prstGeom prst="rect">
            <a:avLst/>
          </a:prstGeom>
          <a:noFill/>
          <a:ln w="9525">
            <a:noFill/>
            <a:miter lim="800000"/>
            <a:headEnd/>
            <a:tailEnd/>
          </a:ln>
        </p:spPr>
      </p:pic>
      <p:pic>
        <p:nvPicPr>
          <p:cNvPr id="402449" name="TextBox 3"/>
          <p:cNvPicPr>
            <a:picLocks noChangeArrowheads="1"/>
          </p:cNvPicPr>
          <p:nvPr/>
        </p:nvPicPr>
        <p:blipFill>
          <a:blip r:embed="rId11" cstate="print"/>
          <a:srcRect/>
          <a:stretch>
            <a:fillRect/>
          </a:stretch>
        </p:blipFill>
        <p:spPr bwMode="auto">
          <a:xfrm>
            <a:off x="5508625" y="5516563"/>
            <a:ext cx="1463675" cy="1000125"/>
          </a:xfrm>
          <a:prstGeom prst="rect">
            <a:avLst/>
          </a:prstGeom>
          <a:noFill/>
          <a:ln w="9525">
            <a:noFill/>
            <a:miter lim="800000"/>
            <a:headEnd/>
            <a:tailEnd/>
          </a:ln>
        </p:spPr>
      </p:pic>
      <p:sp>
        <p:nvSpPr>
          <p:cNvPr id="18" name="矩形 17">
            <a:extLst>
              <a:ext uri="{FF2B5EF4-FFF2-40B4-BE49-F238E27FC236}">
                <a16:creationId xmlns="" xmlns:a16="http://schemas.microsoft.com/office/drawing/2014/main" id="{B9D29C77-A0DD-406D-BCD7-5BD43D2D405A}"/>
              </a:ext>
            </a:extLst>
          </p:cNvPr>
          <p:cNvSpPr/>
          <p:nvPr/>
        </p:nvSpPr>
        <p:spPr>
          <a:xfrm>
            <a:off x="642910" y="285728"/>
            <a:ext cx="8215312" cy="1184275"/>
          </a:xfrm>
          <a:prstGeom prst="rect">
            <a:avLst/>
          </a:prstGeom>
        </p:spPr>
        <p:txBody>
          <a:bodyPr>
            <a:spAutoFit/>
          </a:bodyPr>
          <a:lstStyle/>
          <a:p>
            <a:pPr defTabSz="914400" fontAlgn="base">
              <a:spcBef>
                <a:spcPts val="1800"/>
              </a:spcBef>
              <a:spcAft>
                <a:spcPct val="0"/>
              </a:spcAft>
              <a:defRPr/>
            </a:pPr>
            <a:r>
              <a:rPr lang="zh-CN" altLang="en-US" sz="2800" dirty="0">
                <a:solidFill>
                  <a:srgbClr val="CACAFF">
                    <a:lumMod val="50000"/>
                  </a:srgbClr>
                </a:solidFill>
                <a:latin typeface="微软雅黑" pitchFamily="34" charset="-122"/>
                <a:ea typeface="微软雅黑" pitchFamily="34" charset="-122"/>
              </a:rPr>
              <a:t>用一个词或一句话谈谈对大学的感觉：</a:t>
            </a:r>
            <a:endParaRPr lang="en-US" altLang="zh-CN" sz="2800" dirty="0">
              <a:solidFill>
                <a:srgbClr val="CACAFF">
                  <a:lumMod val="50000"/>
                </a:srgbClr>
              </a:solidFill>
              <a:latin typeface="微软雅黑" pitchFamily="34" charset="-122"/>
              <a:ea typeface="微软雅黑" pitchFamily="34" charset="-122"/>
            </a:endParaRPr>
          </a:p>
          <a:p>
            <a:pPr algn="ctr" defTabSz="914400" fontAlgn="base">
              <a:spcBef>
                <a:spcPts val="1800"/>
              </a:spcBef>
              <a:spcAft>
                <a:spcPct val="0"/>
              </a:spcAft>
              <a:defRPr/>
            </a:pPr>
            <a:r>
              <a:rPr lang="zh-CN" altLang="en-US" sz="2800" u="sng" dirty="0">
                <a:solidFill>
                  <a:srgbClr val="FF3300"/>
                </a:solidFill>
              </a:rPr>
              <a:t>消极</a:t>
            </a:r>
            <a:r>
              <a:rPr lang="zh-CN" altLang="zh-CN" sz="2800" dirty="0">
                <a:solidFill>
                  <a:srgbClr val="000000"/>
                </a:solidFill>
              </a:rPr>
              <a:t>----</a:t>
            </a:r>
            <a:r>
              <a:rPr lang="zh-CN" altLang="en-US" sz="2800" dirty="0">
                <a:solidFill>
                  <a:srgbClr val="000000"/>
                </a:solidFill>
              </a:rPr>
              <a:t>（有时候）</a:t>
            </a:r>
            <a:r>
              <a:rPr lang="zh-CN" altLang="zh-CN" sz="2800" dirty="0">
                <a:solidFill>
                  <a:srgbClr val="000000"/>
                </a:solidFill>
              </a:rPr>
              <a:t>-----</a:t>
            </a:r>
            <a:r>
              <a:rPr lang="zh-CN" altLang="en-US" sz="2800" u="sng" dirty="0">
                <a:solidFill>
                  <a:srgbClr val="FF3300"/>
                </a:solidFill>
              </a:rPr>
              <a:t>积极</a:t>
            </a:r>
            <a:endParaRPr lang="zh-CN" altLang="en-US" sz="2800" dirty="0">
              <a:solidFill>
                <a:srgbClr val="000000"/>
              </a:solidFill>
            </a:endParaRPr>
          </a:p>
        </p:txBody>
      </p:sp>
      <p:sp>
        <p:nvSpPr>
          <p:cNvPr id="939010" name="AutoShape 2" descr="data:image/jpeg;base64,/9j/4AAQSkZJRgABAQEAAQABAAD/2wBDAAMCAgMCAgMDAwMEAwMEBQgFBQQEBQoHBwYIDAoMDAsKCwsNDhIQDQ4RDgsLEBYQERMUFRUVDA8XGBYUGBIUFRT/2wBDAQMEBAUEBQkFBQkUDQsNFBQUFBQUFBQUFBQUFBQUFBQUFBQUFBQUFBQUFBQUFBQUFBQUFBQUFBQUFBQUFBQUFBT/wAARCADcAZ0DASIAAhEBAxEB/8QAHQAAAQQDAQEAAAAAAAAAAAAABQMEBgcCCAkBAP/EAGkQAAIBAwMCBAMDBgUIEwwIBwECAwQFEQAGEiExBxMiQQgUUTJhcRUjQoGRsQkWUmKhJDNyksHE0dIXJSY2Q0Vjc4KUoqOks7TD09TwGDVEU1VkdHWDhpOyJzRGdoXC1eE4VGVmhJXx/8QAGwEAAgMBAQEAAAAAAAAAAAAAAAIBAwQFBgf/xAAxEQACAgEDAQYEBQUBAAAAAAAAAQIRAwQhMRIFEyJBYaEUUXGxMkJSkdEjgcHh8BX/2gAMAwEAAhEDEQA/AKz+JT4ot/7a+ILxBtFvuF0joaO+1dLTrFdJUXCyEAKoHTpjoNQKn+LvxDEMUklxvh81/LhMd4mIkbplQPr1Hb66HfFNfzY/iV8VEjpxLO+5a1hJL1CKZGDBR7FunqGCOC4+6maWpWmo2iQOsrSxyrKHwF4hh2x39XfPt21R8Nje9e7/AJOBk1eWMmk/ZGxlq+LvxG/KdLSRVN0qqmocJCv5VmkSQkjqCCQR36+3vosn8IBvtbfUUYgRWmieE1PzbGSIkEc1ODhhnIPXqNa72+vlN/oqmipxUy+XAnkPGjcjFGinHIEL/W88uhA+nXWV5kmu9VSeYS7hDAk8tZ5kcih2AIdzhQDkdwvTOBnTR0+OPC93/Jmlrctc+yNttufwjF/tOyvlaq1w1d6pUgp6ZqgeaKhQuHlnmLhvMwM9EPItkkY6iZ/4RHerh5TZ7ajuTx4TT5UgD9HnjHX6fXVCU3hbNBd/k6qsWFEo3qJp0jkZYpBTiXyeQXgXyyjAbrkDIYgabba2vSOl6a7RSxrS0RkjVisas7DKYkOcEgFwArclVyOg639wvNGR6/N+r2Rdt8+PLdN7qqSc216dqaQyAU10q4Vm9JXEirJgjqDgdiPpkFeg+LffV3ttXWrF5CQyRII2vVRGzc1kIYc5uoHl4wB15DHbVLRbWWDZ94qDCjvDFH5nKFWeCRqhVH53kf0ACMABhKTk4GhNvENut0UdQ7+XWyCR44OLOsaclD4+uWfCkjIXrgMrarlpsb5X3JXaGbepeyLln+M3e8EhRvmEbAPH8pVX+Pr6X4w99RVVPVSvWwxvAeEbXCp4SIXI5gc+pDIy5+4j21Ttwlpmp1hIFREh9DjIPtnGcEfgdGN87Yq6CoFOrJVQ2anjt9V5XU0k4JaaNxjIAmklAb7J7A5DAV/C4b493/JH/o6im+r2RZw+Mje7wPUIapoEZUZzW1PEMwJAJ8zuQrEf2J+mm/8A3aO9w2OT/rr6n/pNV0bIF2LbKQVdPBX3KqeuWlnfy/MhjBhibmfSpLtVDDEdFH1AMVqrdLb5ZYaqFoJ1APlyqVIyMjp94IP4HQtJifl7sWXaGoVPq9kXlB8Xe+565WgSoqJp0EccSVtWwcAnqqiTqe4JA9vu08j+LXf8jmJF5VClg8LVlUrIVBL8syDHEAkknpg57aiNxu1uudj8mllo5a5IqimHn1iItQhFJyA54EeQ0pXqAfKbHq0BsFKa/eccT3O10c1dUt59Q04+XphMxVyG5AMUD8hxY9QDn0nEfCYn+X3Y71+oVeP2RYJ+MjeaNiRgpU4ZTV1eR/vg1hU/GBvCoip5WadEWQsjpU1Sq7KOoP571AcgSPw1X17o5Zt42y47lhEFLLJS086SIIGaKJI4yTCDzVOCgc+K8upAByA73pUtVbb8qR5ua1KHypvKSNEVCEWILIeYXk/rVeJDZyPSNT8Ji/T7ssjrc7jKXXx6Im7fGbvLm3EAg/ZBqqgY/wB91kPjP3kFOIVLjGB85UYx9/5z8P6dVptajt1TYr5HPFD8wkPmp58jHPFXGY0Ur6l5d2JUDkcZxrKqoqRNq2p1gWGrhlkiqBzyQzO/FmGMqxEZGCe0YwB1LHwmG/w+7KP/AEdRV9fsiyYfjE35U1CQw0/mTMSqxJU1TMx9wAJMnWNJ8YO9qXznASTzGMpDV9UxBOBhcynA+7tqI22gjqqLeldT3PE9DR0NVB5c7lqjCgMmOXqCsV5ZDYwQMZzp5LQUkFzp5aOE06QS1dBWOTz8rMspP21COSjE8PX6Qc49I1C0uHjp+4/x2oX5/ZFiWb45t6WZopHs1FVt2cVdVVMpOTjAEoOMY9++dSq8fwhW+bjbIzFtey0sZPlCaFqoDkACQCZT1GQT+I1r4kFBHuWrhqoYOUs7YgHBFQRs/KP1DirOUjAI6cWcZycCR7UoIRTsKWjt9w+XnmjjjkyTOokjYKVbnkMZQMghsIuS4XGr44ccVSQnxueT/H9iWTfGlvqqSUGOlQSfa8upqgR+B59P1H6axt3xT+IS2Wepgjkq6Oh4LPVy1dUeHM4Xm3mYJJOBqsYbRS1SXKrr6dI/NxFAwqBjzfLd2deOFYAxgHGFHmABeow3gb8lbfeiCKwuUZkqFLYbiDiEn71ZXfHYh1+7Vb0uF8x+5Hx+oXM/ZFqj4yN1iFGMxR8MXAmqCAfYD8+M5+vTGPfX0fxfb/lo4qlKN2p5XESTrNVlHc9lB8zBP3DVP7aip6K7w1lQjvFSuswVAD6lIIznuMjqPft0zkTqfdVJZJKOpaakv9ZDLG7ShZZmn4M3WWSZVIOGyqgOFbByMcdI9JhX5fdl+HXZppueSq9ESiq+LzxCoaaCWpo5Kdan1QyzT1apIuMkrmQZGGU5H1+/WX/di7tjhDyRNKeOc09dUfrLZkOMD8NVPVfkm6wWtquR6Kko4THJRUNPksxld3wWfA5c8BjkgADBCjJbwxoKKOnvNXJQJcq5KWaKGAzrGyRtEwkk/OMEbEfmYTi5Y+yhfUfCYUvw/caOs1E8ijGez+hOpPjN3UkoIjlMRwf/AK7Pyx/b403b4z938yPJypJ45ragED2z69VFuGw1FqrjBULKnPLxmemNNIyE9GMf6OevQZHQ4JHXU625tSwT0xhlgMgrbckkE1RIKVkqVMqsQWLcU4x8ieLD84pJQDGrY6LBLiP3Ms+0dVBtOXsiSRfGRuhmxVB416+qGqnf8OhlH36yqvi+3RAscqxPLAx7tVVCNj/4h1RNTSrDUVCTYiZGPp5BwMH+UvQ/iOh1IFma42dQaKWe3K8VOJYyWIlYNwX7i3B8f2J0j0mBfl+4LtDUv832Lco/iw3fe4I46Wjp4GijkdpvnasvMwBYKSZeIOBgYA+/Ons3xBeIK0UEzURgaUSswlrKgLEFUFRIxccC5ZQvLA9SkkBhqt9x7MuezrLa2nUyW+ZRJLwdTHTvUDhwIOHDH5V15epG49CCDkXQXSoiDWWhr6ekpIjPVSSyR8wU8oNKHAVuacYgSnEgkdj0wy02mkrcRvjtZaSl9i39n/EJvHd8tNAkPkPUVUdHHItxmdWdy35wjmCsfoK5PQsQAehwEvvxOby2zcxR3GKOSZV9aQV1V6G91OXByD0PTBx0JGDqHXK11+07ZdKteMLPTUU0NXRxyQpHUmVuKRk8SP6naUOhHQllIHHAM7x2FQTWuuqqC2VFVUGtqUJoIgzK0bKIcqqHEbLJI3PID+WCSWxqHptPVKO5sWXWNtuXCvyCVx+KHfVrSGeps8tJBNHHJE1TU1Q5q/Pgw/ODo3lvj6hSRkazf4rt9W+girJbJSimk4hJpauqIfPLGPz2T9hu3bHXGRmMXLeNth2ZUUtBLPHUSPHBJS0cIpoEiaMeZEz8i0qgxKM8YmAkZS8i9ju5Ltbt/beSlhiqFprPb6F6WzWHMUVTLN5MUkLowfhKlQxIch+acQTkIzJ8NiXMSj43P5SCVs+OXetucMljskhH/jWq2/5/Uni/hIfEGCMIm3dsqf8AWag/vm1VV28NrcbLeai329vkaa0Nc4by1S8iMwq0iEYcERPlHUEBQQxx0xgibPbrfPaqOx0lluV1nu39WrM1ZDSPO0CTLwiTy5enIzKByzIygAZAUWRjBLZFb1Wob3mWjcfj53/dWYvarMhP/ifOjx/vh1E7h8YO/axjziok69kknGP2SajnhvZLLcqO/XSp5LLQxmWkhk8idQvFiW8t5EMrqACPQYxjL9CqmWy7Zo7ZsOKKphNAkVrWKsvclrpZqZJmLTfL+aZFdagllhI4tKFjyq8SWKzxYm6cSyGr1Ffi+wEqfif3yBmWKNc9sz1Iz/vmsqfx/wDEK5WysuEMKNSUpUSSCaqx6vYfnOpGMnr266r2pMVeEjjbiF7A6n1n3dYNu+HNxtktMxuFbPGkstK581YCrLJx5hoyWIQleIyqAZBYso9Lh/STHXZ3zIRh8e/EKtiElPSGWN2RIyJan84zsyoqjzfUSUfAXJ9DfyTgltzxG8T96Q09Tb4omp3eWGMx1M7Fmj8oyZUS+wmh6vhfWoBycGPbd8TKbae0aampo3kusJZ1KBRFHluoPIMTy4IWx0YYC+WQ7yDdmeLtVsqgt8NPA7yULPw4uqB0dubKxKnoWWPIxk4bqOR1Hw2PyiXLWZn+YmW1d+b+3ldaukorhRxeRVGkEs71UZmPqA4KZO/pAKsVwXQEjkNMb54i+Ido3ZdNvh3mqKBHd3K1QZuPTHBZmPV/QCCQSQc8eogdB4o1lpqJJqaipo4pJ5JzSh5jG3mLGrBizl26R/a5Bsuxz9ni5h8WrzPuGqvNVb6SeapkjLeXTiMBvPhlBab+uHJRR6pOgfoV6YX4bH+kuWqzfqJJX+I/ibbtxJZJqaM17VEtOPKrJpE5Rn85kpMcBV9RzghSGwAQdIbv8TPEHZNS1PcaygWpE0kRgp6+eVhwYqWPGXAGVIweoIwQD01HU8QLhcb1QVay1d1noJ5K6aJpOCFGeNigyei81yfqWHTpkx+67jn3ebfQTpJT09OgZmhiMjlQgCsQTkkjrnPUuT16DR8Nj/SWR1WZvkkMfxCbykbHzap0yT8zU/8AS6VpfHjfNSpZa4gA+1ZUn/ndRPddgp7VLNNC3kkMqiCYFJJAR1kCFFCjIPpHLGcHjjGgkCmJMFSXPU5/Dpp3p8a2odanI1aZdvxc0y1nxNeKH51EZdxVoAPv+dbUHotvUM9k4LVwpUNxaWRmB8tuyr6gMZz9RksOoWKQ6nPxQW6Sr+KnxVmMDz0kG460ziNvUgMr+ogZbiMZJA+7IJGoxdNu09rs9HcrHLIrF/VFPF5qyZUoQzEshYcWJjIIHmOOTLxzaZHGpSk+NwRbrbLbKxXklllpBTioMlCGIlToQM+khfMCqx/RIJwSACT3BeKw3qlu6xtSo7tVUdPUxkqqcuKSKGZuQPBep6FkPcAZJbXudNRxVNVdlZpS8UMNPFH5cVKmWbzIcK2JFK5APEEnLFvVjLxDSG5Q26qtknOggo1V4zAIfJZfKU4XJwGEkL4yePmY+pLrY57XV1OPCGtkuTVtru1Tc+c0bQxQzzyM354IgWCEYZRyyitluR4xlsZU8krPY5LnaJGepSni83y6OOWVY1nqTxLAE4Awg6sSAC0QJ9eglU9dFHT0VQQsUCh441AAUSBXJ6d2I45J6+kA/ZAHkSyM6Buo+mrLswT2YeO16m3UL1daj08caCRIaqJ4xK5kVTH6uJOVyxKZ6L1xnI9tdbSUr3GoggWHlTmOJJcTNlsI4BK4A4NIckEj0jJ6kyW7WG3Wy6U6VMPykUFIJpZ1SKRJ2aVPscECugikVlYr1wepGNCN51yXeto6umlV1hpIqR1WlWAo0fJByCqAeYXn7kcivZQAXYj8O9jun2Ld4LrZ6qjoJqqKeqj8laqlfiSXHHzFXIKHDDKk8grYxr6ybVuF/uNVXXCoaCasFS0jGURyySNyUsWbCYMrAMrOpb1ADUrfxMoTaaazkQSU8K0MiSTUnlRq8UnVMR4bAEszl+nqICgBeTxXZO8qbalNeXnaqnashaCOkiZkUAg/nC3PhkcugaKUHr0XOdWuME0UqTaM7Vs78u/lGWouNVNDb/Ko4maJY3B6BVfzpFSNQFZMcyQxQAHOCw2/scXmW6CesWgWhZkPpWQSSAORGG5quSEc8s8cKSSBjK1Dv2W0181TboirvI03mVzipk5PjzSTxUEvwTJ45HHKlSSdKW6odappbTbXSiuSy0EdE9UJAs0sTR5T9LC81YcgSBgFjnkRdO1kW2Edk+HdNct0TUF3T5ZY3ESUFY701VI3Rh6UDsi4BBbiw9QA6kMsYjpaS6XqYRTUUFOZXlzJL8vEU5Z4gsAR06AYz93TROhvV5sCPQvSTxZSZYuYMZRjG8fLkRkrGskpAHEKzlie4Li33+tsW6Kl7tQQXm6rGsXnVc0olhYAMHWSJ1bzAMDkxLLjHQjoXGkkG9bjenstLYt0/LVHyiI0E5gSqdXWOVopBCJcqACJOBPJVGMMQAdF9/W7bkFGVtFXHVz+dH5jRxQBYgiMGPmQgIRIzZAx04D6ZIij3VSW6WsjgtMNNBcIRSzp5jykR8wzheTcuoAH2gcgHOh0+7a5JqQ0cNJa46RkeOOjhA5OueLSE5MjdT9skeo9OpzNpKgW/mOts2asr7nHQUtetH8+y0rszsEcMQOLBQcjrnr06fXGmVdaYqOslhinFSsZKlwFALZ6gcWYEffnrp9tKeehvFG0Cxh2IMf5hJHVwDwKhh7Ng4BGcYyO4f77jkW6U9P62aKBMk9AuRkKELP5fUk4VipyCANU+ZqUIvD1eaY3GzL7t20xXeqttdb7ZcVaCKrljKJOCM4XPdSBnPY46Hpozbto2mrstCQ1RJcJUeoKUaLITDyZTzDMqoUaF+RLDImjYZwQb+8WYpbz8HeybiXLVFJDb8ZJPpUPTjv+J1Q1hvbUMVwqLetLb67zaNaeCon4o0SCRnZnZl5P5qU8mMgchlVCjiFd0M4RjKvQF7k2yLDdFpgJ0kWKNnhqohHLCWUNwdQSAQCD39x2ORqRWDY3zF0qoYah08mCAmQTcHd5adZfLCr14qSxeQniiIWbB4q0Uvqz1jpM9yiq6yWFUkZM4jKKI0BbGGPFVORn8c6sSrrjQX/cVVYnt0qVE8601ULhAJJ4eQECBXkHBAo5MrKfMxwccTgQ7oWKTbIfvC3wLXW8pUStJPQRzymad5uLMXK8Wbrgp5bY/nHRybb1pfakV2dat614Gq8y8RC8aSx0yJhSCFLiQZGCBH7gZIneeYt0VIjmST5OOClE8DgpmCGOLkrDoRmPII/HUhulyuFNuczVtyqUislugLUzzsfNmWONTGQThg1RIeec+jn9NG9INrdkRtll/KPnQzVsFDTRxNPPO3q4qo6AKvVmZiqAD3Ye2SPJtmVzW+KthnppaVpTCJGlEADDAYnzeB4gsqlvsgsoJBIGl9n0qx7msEtU8UVD85GWlndVQqjKWBYnAyOmT066V2LZzed2081Z/VMNNzr6kFSTOI1MnlgAFsyMAnYkc846HUu0IknSA9TtiSkp5JY5qatCRCSf5WrgmMRzg5CO2Rk9x9fbR3YtzusN2S32iopaeaKKaqWaCFxPOUjL+WJEQyYPHHEcVbqCeunG9ai5wcLdLE0atAjS1FRL8xUTCQrMMyMicRjyvQqqBwHcliW+1qa+JGTE5o7PTBampqFhCqVWRQGJGPOdGYOqOxGVHTA0crcvw7ZV02RBpquivKSsEFXSzAcW4yJyU++Mqwz+IP36k+xbbTXit3Pc73L87V0dtqKuKGpqCDVzojScXwebLxjcnHTAAJBK6b7g2PLarhboqVShrYi6xT1UTGGRZ5YWRpBxQYMWSTx48vVjB0Yrtg3HbrmpgvNFHPPT1MLyKXZZYWpA0oUrGwYGKSUc1JXA+0Doe6pMTocMniXBclTa7Fa71DZaWkprYWuouVes1HGYQKOonSeJpJAqxiSRflojgYeL7XGTlqntiVNZty3byeegahv9DDSXYS3LkWWWO403HETAYP51ySct16FcnLXe23NyfkC3Vl0uVRd45/OuUzGt+YigMrR5boxHJ2Ycn7MxKjJRjpz4LeDt18Uqy4w0VySz25Y1pqmoeF5eQZg6oEXGfVErHqMYGAdVRx0t2WOblJKKC+/d72u/eGiRSVs1ymp6unpYRMzx+WqLVuW8pR5YYeaiD85LhWBJDHJqSz1ktpqPmYW8iYZMcgyHTpjIx/2On+7KC5WS4VG3K+Rs2iqng8kDiiyB+LuBgZLcF9R6kKg7KAJX4F0NurfEm2U10oKa4wTU80aRVsYkjWVULoxU9G6pxwenq+uCLIx6VRX1Oc15MAWqvRNpXqqWojnrxcqKUGqRJzKPLq1dmVwwYgyKeoPUg98aOV+/KKeioUrjUXSSOh+W/Jk1BTiGCUxlTIs8vmN9smQKqKB6R26alnxC2dV8RqyVYhSwLQ08caquFYcTjp2AAUjoMekYGqblid5lYBpCRgnucnPTTUmXrUTx+Ff9vyZJYa+G2pWy0lRFRTHilS0LCJzk9FbGCcg9M+x0W21frjYrtUtSUsNzetpJqOqoJufl1ETLyIbgyt6SoccWByg7jIO0CCDang7TWeogeoBsjUFRTluRqqmRX8uFB7kTuSCvbjn2B1q9BS1uzq6GpwGRJZIo62Hqk2FCyeW3uOMg6jp6gRqaT2ZRJOC2Y5rqDcrVUFjmporNFdzBERFQR06yK3lSqjOqB3Cl4mIZmwQueoGvINq7q3rcq66xIKOptzQLJ1aP5MBWESIq5cBBEFAUFhge+dF6/wASgu5qe8UVJNHW0bsKWpapaNypfkS6qSvLBYDiQB6c8yoOhcW8rtSpMtFHDb2qmSRloU8smRVIDJjqpwzjC4Uc2CgAgCzpxplSnklwP7DtmrhslVcZ6o3J1rHlntqUL1EVXNCxfy5pFIYo2FIADDMgzxyG0evdZf7FsS37kG6LgtyqJJzVJRTIaWpErgty8nMUhaTlzdnY5VVKnjiOGRb4NNLPS1M1srqhWmSMNUqFj8x1aTykQgI2UyrJjBdzgkgjO0Xh66C30FzqXq7ZDLgU1TLK0ZgVOSRgK65wRhBlcF8dmOB93WyLYwy7KW1sit3vU14n86qjpvM48QaekipwOuckRKoY9+rAn+jXtJSQPQyO/lySOpPltIF4oAT0xk8yVOPoFOQQw1L9pw2+He89HFUO1NVBVSpEMbGAnBdh+ivHJGfs469MDUNhBoK6oiFOHjBIMYlBwOqgclJz0fHQ+/cYzquNWXzg1HqT86/YGy0cZpjUxswjaTgEZgzIDyxnGOvpPsOmD76ystBFWXBVnUNSRKZqjLcfzSjLDPsSBxH85gPfX1e1RTI6yUwpYqmQVCDiQuAXUBcn7IJYe56d9O7dST1W2q5aGJaqrqJkjmVZF81IU9QCx55MHfiSQDjyR2z1iRbhVvcCV1TNc7lPWyBDLJIZmHH0Ak5wF/k+wH06al38eDb9uRpOzTiaNoVhihSA8cxlmR8ExqCJV9AAJJ7gALEEoK5LnDQeTJBVzOsSxToUOWOBkHr3OkbxXQ1FbKYE5U6ARQtJ34L0Bx7E9z95OhTceDR09W8tx1a73BYgtZDRvVRPL+bp6if0BkKPiTgqs4yIz0ZR0wQdMorpPebtFJNTw4jYzjyQIPL4jkWaQAyEKAT1Yt06HOk6seTY6JmXrLPM6g/ycRrn9qsP1aTY/k+zAsoWav8Ar3ECt3/2Tr+P5o+x0jk6o2xjvdEgWgrN+kPbqOOGOKFFlWnppZGMqq3p5KskhHlpyLO3H0kk5GkPEHa1x2hX22juNM8dZLQpUMJ1dZQvJ41V0YAoQIsce4GM4OQCHhzZaW9Uc5u13mtG2IbjRflKWnp/NeNSZQJOjBgAvmj05JLKOJONFLv4biltlBUmlrqfzWkjRa2qD4VQh4jCLxYM7hl64P45Nbk292TajsiwviSae3fE94q3GgrYYJo7/cVnjlmQMfzzcQIz1cMCBgBhkHOBqm6qqqRVNKI0oVfPGGAsFQHuBkk/tJ1aHxN1UVJ8WPii89NHVxtuKtXy5WcJ/Xm6ngysQPoCNQjekUz/ACs/5NFGMMsxiSXHmFjhWMnqzxAPVR1Ld8Z1dFbWYtQ33jSW1i0FwoafbjM8dNNcWlGUJwpi4BPs5OXz6s4wME+4ALQbwv0bPbKuyQVVMiy1AttZStGFh4ln6KUJXCI5bvmBDn0nIHZcCrf6N6yWKnhKTIrygFPMaJ1j556BObLyJ7LyPXtqZVV0tVmv1hu1qqZq6pioY/NtzKUjYSBxJTkq5ZAVfkV5PkSuhYY46R8mZScVadDKDa9XVXu5rUyLV3EwSV0IVX/qvoz+YOSqFQ4PcBiWRVXDclktHa1su7tvTLTlqGcQ1jMESQU5LERxyysEjALqMs3Hipzg4GYhFuvcECW+5wM6pb/MigqCqusaEr+bK44gc8vjABeR2xknQqjt1XdFEkYMx8yOmjTOWLNngiL+o9B0HQe41NN8mWbS3rclO6q+s29eauGkrJvlpQ4VZKsVDOhCq5lGejOU9cbKB0AwQBoLSSV24qtaeJQ88gw/l+ky9QcsB1bGM4APQE46aNU2y5omlhrIoeT00whKzgjzvLBiAI6MWaSDGDgiUd+vGNXiW22qSKSjqpGgWNSzyfbEnvjAwOvQAE9ic9Rp0ZmpN7L+wXvVpoIaSOe3VUs6yHgVmCZGB1wVYkgEd2VCQyniOWhdFYJ6+jepgbzEjfhMSpCxjKKGLdjkuBgeod8Y66jm/PEBZ7ZQQwERPBGVMcVOIEYluQYhccmIIByOyL3znVf0+9bzRE/L3CemLIyHynIypIyO/b0qf1DSuR29N2XLJHrm6sum1WanXcPyd4qJaWCCYx1ApojLM5VuJjjXoC5645EDoT16AzPdtrh2NWPRLJSNHbahZaamqZTLPPIrDLSRRngoJBGJcMUACjryNFWDxk3FbL1HdpqlKxg0YqEkVUNSgIyhdQGXkF4sQcsCc5ydTyr8SLN4huKumpktdz8+VXo/SA0RCshGAFZubTZIAJHEkZySKVsM+glp8UpVf8Eoku8m4brR1tBbqn50TgSCnYO7PJkehAmey+nocYC9RxGmm96iGbd9ZU0dO9GoKq0bxCNxIqhXLAe5YEk++c6e7MeimhipKu5U9DF8y9VMaiEyeUscXpdRxIL+t8DuSij3GVK2yi67vorZDTtQ/NmCGORqdUWUsFXzVWP08GOSCuQRg5JydOuTjyxt4007bYW2tbb3SWCuuNLNX2aOhovm3qYH+SE7GpiTyjKVQs3ltK3R2zhAOoIIq2UFDuDelVXXGi+bp5zPWtRtUGMyd5OAcEElj6fu5FiMKdFZilmY0lHVtTVUkkNYs7ZR2ZQ5jHInoQsnUHuQM4xgDKu9U1Ug5W2301aissjQ06tHIemGMT8kQ9x6FVeowAe609yGulpPyCtw2VV1V4lasoaChqqykWpp6a3T+YvNo0mJ4mZmU8X98qSfSMYIabpsEG26xKdYUVVXy8pIGaV1+05AkcAEke4H3DS1Qt23zFJXSQU9PbqOkg85aenUN5dPDHDzAUdSeA9JIGTgdAeIC4Uj26vnpZOIaFyhIJPMexGQOhGCD7gg6lJ+YznDodLnzNmNxyNJ8E1uaRcFEp0QD3/yyf8AuDWvtHYaOtnsCoZ5UqpfIqJ/K4ReYXOEV2bvxKg54/UA6vfxQmFo+FDbFuOQJzQIoz2Jj+Zb+lzrXp7zXzNRzvMENIMQOxwIxnICjsuD1AAHXr31YqXJGd7pL5GVTS09PNdI6eVJYEkAhcgk8QxA6sqnscH0jr7aNQbVWPYkm4JKxxK8/kQU0cHIHH22YkjoMqMgYywGcnAb2HaO4N2sotlkuF2VVVOdDRM4AAwOTgcR092PsPppfc23L/sqqp7fdaSqtNQ0TSRxNKPsP0PVT78cEE9cDIxjUN3wTiqCbnG/5+ZLd27E29RbYsk9HVKGkZEqJ2/0ZZBG3OQZYxgK+AeI6qwK5xl/V2/bVOLdfqkTViLVOtfJWSjz5hLQo0cihvtOHcOwHMhj3UEarmy2ufcE00T1MrLSU01QY2JZuEcTuSgJ9iqggdg3LsrYRu1JAlfXx01QKqKKZ44ZkHSZAxAf9YAP69V15WbXqoJuUYJcewV3bXLehRT/ACkFM0lRUSt8mrCOfkIR5iBgCAXWQYwAMEY6HSltscjQpOwSGmXgS0kiRgM3Lgo5EcnbgxCjJwM47ZjdOk3JgU5YXqSMhR/g1a1j3xYmqamtrXqvMiMD01PUUkdWpeGKWNZGy6As3mc26huS9GOcrfjjF7NnOzZJSl1pcld7onqpK7y5SDyVJRIXLl1dQ6sSepyrA9dO9sX6k2pURVc9JU1NQUkjYwTfLkLmNoyGGS/XnyVgAylRnGdOd9VS3PcrypSzh0EdM8U5JmkdBw64ZiCcAYDE9O/XRW6tSXamprVRS0QuFTVQwVNM6FkhqCI41NLIuQIwAVcZwSQAJFSN1rkknS4Hw5JwfWtmRjcW66jcUFqq7hKa24wTzGVZOqsjSCRRj+Tl3GPu+/RGHczXC3V9CtDX19uliMlXU1lQXqCBJ0kVirBHBkCljzygK9Az5TvGxKiisVLdYfPlpZJGjeWeEQoR5cLq0eWJcN5+MABhwbIGDiR7VPPak+IWrYYFImhrebxFhJD6OOCioEkZgWI9SuwzjCtCCnsLmyzvqlyyO7s3HuHedoPz1zq57VSxmeCnqK41LPIjxxEylmzz4y5BIAAbCKqtjR7wC8Yh4YVtTR16PPYrgweaIDJgqFBCygEjoVJVvfGCM8QCAo7nA35Vo4YXr2FJP5PzMp8lFRllZo4U48ciInuR26DqNJ2bwt3rumo8yi25XOsjceTU/kR5+4EAAfh00SilwGOc3K1ySX4kqCzVXiBTXG311LNLcKcTVbROXRSD+bkJAJwyYHQHIjDfpailqt1XtLc9pvlOPLpae5ecjN5mI0i4TMrsUXJ4EggDOVb0jGNTy2fCtv8AjYVdVT2y1RxnkpulSFQnPfiFYNgjt1GRgg9RqeU/w43F7wlxu18oeE1XLUMaaq5MFkUKw9UYLEIMBi69cZ+upj0tUx5wyuXVFFSePF8j3VdLdeaCkmpaAU/yokn5B5h/XY34lQACkw7M3Y9tQjbtZabRRTV1bHNWXJJkFJRAYhwAS0kj5BGDxAVQc+rJHTOxm6vh9p7vRimTdaLKzQuaqscS9I/OwMLk5xM2S7kkqCSfcFN8KVA0XOm3zHUDjnKWsv8AXtxlPXp27/jqJUnsMseR7yX2K+2/cN47vvh3RNBXJbrbBNLFURLUwUMDcDGFEsZHAEn1kOpCByW6Y0Jk3HBe9yxyzzT3GGnVpY8xyVXzdS5QSSBJubD0KCA2c+SgbHIkX1a/ALcFBSW6jttVYLrJbDVBGqVljacyowCPGELEKzK3cEAtjvql97+Dm59iSVdVW2hloIhzkZaxKl1U/pMQFYrk/a4AfXVQ0oSSVoj28prFs5LnJWxcITb4oUHmRCbmxhdMIpkCERqwzgFixJPXlrX3fW+6nd90qKkxfJQSyNIlMrFuAJPRmPVj1+gH0A1I/F16uogt1ZJLzpXZ4wgGMMiIFJ6Y+wQB9MH69audyzlj1+7SSe9HqOzdNBY1lfL9h1GszRs6xM6KMuyrkKO2SfbqdOaO+VlskZ6WoeAHuqHAP6ux02p7tPTwTwI5WGZeLoOxwcj+nTEnOkV+Z2nGMlTLY2nudNysaaoeKGrXHEv0Vhn1MTjCgdP6dTOqsU2356KoFbR1EdXA00MkfONQ6t0Q+cqFSCI3yRgqykE5xqovC+7rZt3JI6u8c9JV0jKhwfztNJGD17gFw2P5urWv98k3Hbqfy7elHR0Ep5GFiY0MiRoi9cn7NMOpJJPI/dqyLlZ5LtDBjw5KjtaMdw0LXKss1OimAzYgRmMjxqCwxh2LZwSxIVmAyMHJIBrdHhZb7NZWakuxrrgJSgidIoW5qrGWIqZj6lHFsJzb1pkDkCYnd6aO31CPQSzOysihgvBufBWyMEkHJIxnII1Lt6XndVfQ19+uFXSNM0uKiSnjhzyqY3WTBySHCKkZKjlxIySArMTvq2Muni5Rtbnp8Kf4ueH0e77reKeKqiaOagpFqhmaMSRkqqso5MvJ8qrfySMjOqzrrJOt8rqKEB0gkfM5OI1iz0kLeylcHPvkYzkaL015uz2unR4Ur6OjZpIJa2l89IM+WjAcsqV/rQ4sCoLDABY5YRJcdz3Cmo57jPMJ5gAJpGZQxJ646/U+3vpUpeZshKL8LB1cBebrS0dEWMK8KSnMgwSM9WI9uTMzke3Lv00jeJIq+dpoQVgULFErdxGoCrn78DJ+8nRWosNZt+jFxSVkniqfJWWMZjYFW6qT1IIXPbBVx9dJvN/lWlVXUdLU00zmPMEXy0iMO/EqArHGCSVYDkuep1Br348wTaL9W2CSpailVPmYGpZ0eNZEliYgsjKwIIyqn7ioIwQDp1SbqvVPTtHDUyMXlaZ5JXZ2Ziqr15H6IOuM/UkAYSUWsSFojMykAhKgLlT7jofV19+mfoNSCgewUNDG1z+ZeolJdYqVFYovTHLJGM9cfhopckOVOqLR+JZGHxceJrxBHcbjrh5UjhFkBkYMpYkYDAlfvzgZJ1BrnWXun25NaqtIxQ09THGTCfTHIikHIBIz61BxgBm7cnOZ98R9yWzfF94j1jtLGsW5K4l4ftLmRxkfXv2yM9Rlc5ETu94pN332+wWxTJHcQKwG4O8kxlCc5BGEAUSM/fpxITC9MA3KkuTm57eVqtv9gGzxJdKeqR5lgSlWN/MXqxBkVDgdATl1+0QOnUgaO3q3mzXiiqbXBPNQTGKpgWFyrBTIyIpYdVc+URy92BI6Y0Bu1FctkXC4Wh5UVpoljqPLAZZY2UMBkj7JyGGO+FYfonT23Ul23YsXKZpENRFRx8xxjMknI5OOnZGZmOT2znSpNvYVuEYU1uSv5SsvG1IaZomqKpZaqESI6TfNhCrGSNzktxchcQr6l6A9G1E7VcprHLVemRJ3iaIIWKqpYYJZf0sAkgHs2D7YKV5pamz3GptU0jhaSZ0ELSq4jOeoPElQ3QBgD0IIPbReycbzEv5cuFQtFTuogaao9OMjzY0DZweBBBHQEKGGHyJquTPOXey22YZo6OHht+tqS1alxSqgWCpEhRpvUiEKP0Q0igBOoKMfcDUE8WaeksF3q3tztLbObtRu49JUn08WyQ+AR6s9TqV26g5hbfR3Gklr2qQIHpy6GU5IBLlOWDnovpUA5bqNQPxp3FcdyU1vqqmNIKUO8SRU4ZYea+okAk4IWRR09gue2mbTiW6PC3qIqXmVq1byqzN5SFA3IREZUfd119X1EdZ5biOOJwOLLGvHPXp0/D9emAYjp7a95/06z1vZ7lKtkKIxGQCAP6NeRzGJ1dDwZTyVh3B+7SZc+x1jqQot7ZG6n3GXp515V0YDekf10ZxnH1yR0H16aszY35Q/jhZfkqSuudXT1KyQ0NHG0krsp5cVQdc9OuPv1UHhVZflKr8s1Cc/KbhHTTKQk6MrBjkew6YwQckEHpran4fNzW2P4itp3YjyhXVXkypIQB8xPA0TlSOymWQke4BA9tWpujwuvxYYan+jKt1t8itaF/ytWW+inglrJEhEAjctzeQOzgDGSM5KdfY5PHup+nuNj25uyO50Egktk1Oimnp2LVEBlgIco5zho2PcSBj25DLcc/E+2mn8Xt30NEyIWv1dTRhZBGoDVDrxLEgBcHByQMZz0zq2dnfCrb6KgW7743DBTUcSCSamoZljjiyMqJqqTCKcEEqoOcjDac5kYznJpLdeZUFNvmtoqym/IcSWoRyvIlHT5kiZ3AVgEctkEKo4kkdARg6ktp8C/ETf7QVVXbjaoHARa69YpmKgAAlSPNcAYx6T0wAQMatebxn8LfCZTT7Nsorq3GHqbdF5ZYfR6uYGQj7kVl+/RbwM8UtweLviHWT1tHR23btspzPPBTI8sk8jZWBHllYknJZvTwH5sjGDjQaI44OSjKVv04LI8RfDLaO69v2+33W4S0FmsQEqQwzx0yzkRhEEsjK3ABQ2O2efVhjVXw7t8FPD8kW622uesReKVNNCbnKG6+qOWTkv07MPf69JtvKz7e+Jzw4/KNtreVRTVMkazsORoaoYBLAAlopUVX6dSpUgckK60u3Jt+5bUvdXarrTNTV9K3CSI9R1AIZSOjKwIIYdCCCOh1KVl+efdtOKW/mX9ePitSkmH5FtVxnKdBNc6oIc+2UjLD+kaqzfPiJf/Ga/wVFzjo4qimppfLWmR0VY0RpGBLMxPRDjJ7kD30lsBahKa6y0NBVV9xCRxRU1NI0bjLFzLzUFlVPKCtjieMvR176kVhaKwXe4wNV/JNdq9aeOeOofhDHG5MzGReTsGchFwTnjIScgHVscadM5uTUTlcWQG1VQtdZNJLCzOaeeBU7YaSF48n7hzJ/UNPq621EdNR1lRJR8ZyyKYOjkhVJ5YAQnDLkgk5b1de0rnRdo+JMF2p6SvitNNWok89xo2eFirYdQxQBwQuQcBickDODoRV7jo59sxWdIJqyXyT/Vc6qrxy+YjgKAThQodMZP2iVwCV1VOLjKh4NShuyVbfulLNtektyx01dclnSp8kUyLHj1IsbEgZb1ZyMAFkbmWyugVuCX3d0dbSwytWVCpLTUVTzqSjnOHcxryZFChhkcjlCeQ5MU9lVTWW92960LBRxzQ1MhdAzkBwVwD3J9sg4UswHY6GW2pta7phra/wCZo4MGWqiRPPV5AvJFAZgWRnCnix6Kccj9oKkdN5euEFJrZ/bzH++rG1pqIoZaGipZ+vOShqJWVj0yDHMTIhBP6WM57aC7arbjabxSvaQhrxIJImMaswK+r0nGV6A5KkHHvpxcp7NPbZRSmu/KHn+b8xVlWNSGzz5AD0FSqkZZsl3ye2stpA0G5LfUVCSLAsrU7OEY8XdGQDAGcgnOO/Q9NT5GHI08lx4YT3HLXz0lNbqmhijmEr1KVYmNR8zHIsaq6zF2EgJiILL06AZyG0EvGz7xbYoXqooYjUSeXFEauEySNkLhYw5YnJA7dM6kdprLda6A2mvxU1kDSTcRAlTEGdog8KqSV58IftnoDIw7qCcEqqGzz7Olq4nWGltM9YsULhHE7VVUIipYMAwPkuMqfSoOCNJbXAUm92Wt8Otji29QeJtovFNSmrtsbq9UsUcgU8HHISMOsREfMex6Nqmrt407/wBxNHHVbruJIAjVKWQQ4wMADywP6O+p1s/xGg8Od2Ud1qvNSz37bqUxdh5zJJByp0YkAcmBp+pAziTOOuNVLt/alVf/ACmil4Kz+V6UYkHp3OAvbqct0HUjGmT2ssnJ9KjF/wDeRJrPB+VaOWeunqr28MIrquStqpJBFEqvzjP5xeBZ1VAzkg+ZHgKThheyaz5CtNX5q09vjlR3RQjTVDcgRTquOcocAqUBC+rkxGOp3wquW0rZDdf4z191px51PJTwW9pFMvHmWz5ZUhh6SCWxn2OMrMqzxe8OrHVtWWTYrzzZLie5wRSSMf50pLP/AE6KNCyRqMuGikbtT0ltrqinhmjmSGV4gUYEMFYgH9eM6L7bgtRqKqXzKZKryk+SE8LVHKUuuFEao4ZvfDAhgCmPXyWwaT4jbrVXEQ2jadHPVVMgSKA85iWJwqoigHP3DVi+IF1t9l8Mrbf9w7et9LumZIhRQQx4YySMfMAJGSvlk5zlCQw9Y4gjKklK2maq3X+p71VmnliMIlby5KUMkTLnoUDEkA9wCcjOPbWynhhfJ/Bzw2qL1vLcksdXclD2+w1lS8k8AAPB1iLclOCzHjjr5WShUkVB430lbHuxaqsoJ7bVPGoDuAonSPEcUi8VVQxVMkIOI9IUADVeVVuuVypp7i0c88QPKWpfLE5OMlj369z94+ujlCxl0Sdckd8Z7ku5bFUXD5eKkna7SVa0lMrCOJJQeSgFuKgFUAAXJ65bAUao1h6u+dbjeClFU23fVhnqZI0tl0imiaGSYotVFmRTEyghmVniGeP83J641Sfi54bw0aPuDb9OGtIKJWpCQVglcsUYKB6FZQOnYOJAMLxGsk8sYZOh+Z7XsrHPLo+v9La+zsqT9LWOssE6+4nVhvJL4b0grt526BpEi5lwrSZ48vLYgHH1OB+vWwNhsVpTaFejrNc6mqnhMapIadZSFmCeQWGWbPmAc1AYqVUMwwdd9jymk3Pb5+KuUl6Ky8gSQQMj3GrXq7+72q6U1Sn5+rqaaoGAQFWOOZQAD2GJVwO2B0wMauxum7PM9rrqlFLn/aBdzIFTNGiTRxq5xFK3J1P0bAHq+vQfhqbXGzG67VpaYXMfMvLF5q1EgMMSpETEEEKyhUAaqOeaAAMzjPYZebNfazatHeayamqoVQ9WkjarhiBjVDJ15lD5sfHOeIZfshly5q7pTVe2Y4JdvtbaGCCOD8pCGMzSVMgLo3EhAyNHGRlRzA9RZuXFllu9jHp2oKSl8gvszem2bXtCG21SQpXP8kZ3kpCfVFcXlfkVI5L5LxEdc/m3B7LyqqnrTFcTMzS0sMjNzWkHUK2cquT2wcdT2Pv21ObJtaG4eGm476aWnZ7WyJ5zCRnfm6J1w4VQvmLglep75yAFrZZ7NdKC1xM1vp6maFcyPUQOSQjAJ5QIkDyScU5MSQcMOK5OiEbboTvOinRA5njosuJ4pS3qjeFs4cHoSpwVGPqO/wBdSK+2aaDaVFKkkPlmnDSRxSeaxMhEhI9lQcFU/RlIz6iAwHh5eW25V32Wm+Vt9PRxVytUEq08MlQ1OrxjHqHmI4OcdFJ00u1ive1paFZkZ1lpFuUfkEuEjYBW5EDKshTgwP2WUj8YN+OaSdLkaWqx0tdb5ZZJJUmkdaWnHlAqZm65zyzxVR1OMguvQ+4D5WSbqBnHTRutulytJgjkhNMTE00Mcq44rMnSUDp6mUqwJ9uBHTGrP2/ZbVuajooaO0WqSipqGOQQV93WndJHlmDOxYgPI6xx8iAMcVGAoQBWW3SQ6+LZgPii8UfSWUbirSVzjP55s9dQa110aboVrT8zSwyzR/LwxIGLuCpVWVnI4l+uCWx0+1jJnXxcAH4oPFLr/wDaKt/41tVpRUEj1NN+amkjd8fmPtNjBIU4PXH9zTUc/K6m/qHd5wUUl4mqbXLBLaBIaenCTmSVUT0oHDYb7KgBgOJAGCSDpXZltrdyXJbZQ1i0sj+pI3RpPMbOAqIqsSxzjoO3VsKCQ83Fs2js1p+Zp5p3MixyQioHHMYHGRvSvFss8LDizAK2OT/a0G21JPRXqhlo3Q1Qnj8tZXCRs3IYDEkALnGckDHcjTx5MORjvcMVygu88V3RluUYSOYMoDZCgDljuxGCSfUTknrnTi1VtHRR083ztfFWxuzhYIECxk9Mq5kyDgDrw+n0Glqygq7ptqO9GlpPIhIhkq4I2WR2J4jzQBwDAAHkQpfnklzni5tmy1qbJTXE1scjzxzSR0a8Q7+WTyGWcewYkYzjjgNk8ZZnTp2kEt7btNS1KtM1wUyUCxM9yqxUyqjgM2H4BgXAyeuOEhUAKSNVvue1i6bZurPKEekiFUkZGS5DqrAfQ8XJ/BTqfXC10tz2k93eSukuKyHPmIBDwDKhwxJLkZXt1yxyAFBePRvVvYbta6Wj/KDXGBo1gWMu4kCsFZAAWJAZug79PoCFa2Neny3qISm/MoXX2l6qmlo53hnieGWM8XjkUqyn6EHqNIgEkAdSfbVR7wL7a23cN4XumtVrgFTXTkhI+QQdBkszMQFUAEkkgADTuybLrr1vOHbUDQtWyVLUxkVw0Y4k8mDDuuATkdx21b/gXtqPbl/jqKtpFpbnb3herhjDvTsQsiYH8linAnuA5PtnVzbH2Lt+g3zcN9rRpFFa4GMYYcUjUIQz4HduOQPx+uNcTN2lHHNwSvbb6nZjoP6SnN073+hXsVm25s6mqbe61txlji8iFJ+KPDJy/OFgpIHEhuBwQV8s8SGbi+r7rJuKelvdLGtDcVqI6d4qOMqfOxmGSPHXk3BsjvyTlkl+gG32it3JW1Elvt1ZWDmXZaSneXywSSAeIOOn7tOqOx3K4RSQUEFbVUwk5OsUMjIHAIywAwGAJHXr1OvQQXhSPjmeU8mSUunZtvjke73+fp973+PcFMaS9GvqGrqabq0UzSMzqfwJOpPeRc95bSS+XO/1F6r4pPLhpquYgRIFYkJzYD9EnEYPI8u5DYrO6UdVba54a6CenqPtMk6FXOffB69frqbbP3HbLbtuspbhciZqgeXBDT07SzU+D15cikbIeT4Xn0JY4HJgzsjTqPXJT2TT5JNa9s2Ka01U8dDV3UUktSglRyxlVSvlv5Uaq2Gw+AW9IU5JBGLj3TSx/D14A1FpiDU+4b9KwqE8wc45JE9ac8DkIYSE5DH5x89A2m3wv7QqqO2Vm89wVLpYoVSShkrG4LwiWZQ7nOEj9bkAtgmMt2Ucqh8efFEeKu/pq2mLfkakU01Ajrx5pnLylfYyNk47hQgOSuhI1ZZQhjTiqbRIvDfcd/8AAzc9HX0SNc6Wt409faY0ZDPH9pAY2AdX6SlGZRjge6sw1sF4reEFv8U7DA9AqJc442ktlexyrrkloJTknBcsMZPluSR6WYHUuLfVZURUVOLbS1E0dQJWmljE0suePNcyBuAcgk+XxB5HIPUm0fDX4kJNvXqlguVH5e3aiFIamSNjJNDKBgVSgAAnP2lCksvuxVdFMpxZcbXdy4KiuVPV2qtq7dWQSU9ZBIYZ4ZI8FHU9VYZ9iP6NEILRdKKnqp4K6rpjDEC0dOtRGxXgrsrekAAc+oJx0LDK4Y7MePHhXH4nbfi3ZtyNKm+RRoZVpTyFxhIHAr06sAQU/lA8O/lqNe6HcVfNapYbZIKWSenjgqZ2njjfkhQqQ/pYDEXZmI9TY66m63QdzGMmp7/L1BFy2vcqeEz18jxoqRuZJyccmDegdyWBUKRjIJ64HXRHw7v1Ptjc9LWVLGOnAdJHVSxTKkK2P0gG4kr7qCPfTgUtfXU0FFJbpGSgpZIppM8MsJieRcgherKo5DH2sfUNduUiVV1qHW2vVEQVEyxwyFVjAhkPXIYkdVGSRg46nSvxKmRKCxyi4KvqT3eniZZ7huzbl3ttJJBLQReRLwi8phHzbgVl5cmlETBWyChbkQSDqF+I10i3buOe6vXrWzVD+hI0ZEgpwPzcbclBMnU5xlRjoTn0jK6KiO27TUR08iO8kkNTUGYcpXDZIRMYAVHi6/z16axqbZClWkFPzX8zHKTNIrFuaK2BhRjHLHvnGljBR3Qk8kpJ2I0tpavmEPky1IkBUQ0hHmH8Oh+/PTU23LbqOTaVXWRhkK1dNNJLGUn5TSwOwUzc1DHDEny1OAVyDkkDqTbNK1tAZZKislhknRIlJLceRKqP0sLG/wBMlgBkDqMtm4pY6+eljjWipm8sTPNAksw8qPy1HIoeDfaAZQpUyHPQa1QlFJpmaUG2qH9NQ0UG37fUwTU0NZFVPOFq28tJIkSJsyKFkLnixwgb7MjELg40w8Raago77KkVcs00UMEPkQRPhAkKKMuwXPRR2H7OwH7gtVYqQUxlEpmMtRxDZw3FfNflk5AKFeWepiY6MVUtEfERq65wEUjIjtBUxEAv5AHqB/R5Dv1OO2TjRKacdkOsUoy8RGbfVVV9FrsUsrfJRVbyxhIzJInm+WJAvEEnpGCF7ZyemTozt0VFp3AKGnngqKeF46qWZihC8RlmRsNhep6rnKgHPbUUtc9xjuyfk2GQ1rEiNadCzDP8kD/sNF1qqpEmr6yneKhlpjSyTW9k5lmLYlcL3GeakHGQAucjOqDXFJwunfz9Axtma32veEou1KIxSLJK8U0IZQ0al25rg9Aqt269sZ1j4gm2yUltS3fKxVMSRRVhRXjI5Qx+WxGPLwQGYkBWBfiyArlo5cI6W718K0Us0stRIMz1cgBLMSAoAHUAcQDgEnOFA4jT/eVpq7ZTUs73J7jHMCskirIIA4Y+lOaocYHT04wAQSCMXp+BqjG1WS7Lmtlr298Oe17buG4UL7gv10V1o5VGIPT0bixGFjHp69XbIPEKSFg1ZuGo8Zpqu83+sqDX0qSpDBSSxxQ0oHB4mjEh6ueLgjJJCntxQasPwR3Vd714Fbgt1pq54dwWLzqm2yR4LoVRWCqCCPUMx4I7Ege2pB4VeLfjgt6tr3+tt9p24G51tVdqaGEw0+RzcJHhwwBPHIVeRAPfGufmnOCcoq0vU9PocWnyzjCcmr2qrW/rfzKzqvCzxA3Xa7feqLaV0q7lHJHVl6e2VKjKOoMIJQIQpGVx0CArybC6mNl+Eved6sn5Fu9FHZqKard1rLnULIY414FQsEUnMkccLlkGGbKjC8rx8XvjZ2JsjbUs9DeYb5cGTES0jhwTjpkjtqm/Drxx3PV3u9Um+a2COavp4K6gaaTgsMTg+jLKoyr+lgM9Q3U41VoMmbV6iGOUai+WdjtHs7SaHDKfU3PyXl6+wZn+D0WTbtPQ0u+ZDX0aeT5rW30y8p/OVWXzxluXpUlgAHP3Fa/m8H6fwzud727V2emjF1pgKeSLlLS1kYPUhm6sy8hnl6h0PYgmcbk8T57Nfaqlrq6SgigqqE1tXkSJEvInD4yUVm8gAn2Lk9FzohfJb94g1kFnttI9zdRDLHPACyw5ZwZkOOIAChTll+0R1B16PtHsTHqsTWJ9M1x/DON2Z2s9Dkpq4S5X+fqaAeMnw5XzYV0eqo6F57PUOfI8o82TJ6IQOp/EZ17sP4T97b1qZDUx0+2qCBRJUVd5ZojCp7cogC6kjtyCg/XXTeh8I7ogphfr1TWlODCoiskpNbLkYEfzJx5a9yTGoY5HFkxllKzY22aerjjkt/zMVP0hgmDzQRjHTEZJjB+/HXUaDsicYL4uVv5L+TXru2IttaWNL5v+DUfww+FnZlqKILbufely6n5ylWnoYafPTzAJD6h7D84wPXoM6It8GdxudPUV10q57ZNTvwa2wRLNPPAiqFeMmeQL6f0SzD0kDsNbfQUMdJTrFRwokKEehVChP1AYH6hp7RU/zNZDL2maT86foojK4/3X9Ou3/wCfp7XhpL6+5wJ6rNlT63bf02+hqlfPBWTc13i25/GZqJNw2sU9rqqumWspZ3gdDKhlCRyU8y8ctHxZTzJU9OIqfxu8J734U7etW3dyQUy01DHJNZ75S1Mk8NZIx51EByo8vIKFFKrgxnq3mMy9ATQ27b9wqJqeRC1SRKlKMErMBhpFXrjp7jt1+uq4+I/Zr+L/AIS3C2UcSmroStxgeOJnIaInmoVQSfzZkGQMZIHc41j1egxKLeJUwx5JV4znRb7bWfxYu9bDVSQwzxvC0CxBhULFLTNIuc5UqZYn6A9EfJAHWKnqD1wdXPtm21tNtLcdBRJYKmsWoSnWSeGMTPKgwFjjliDFsPMpZs5YqPSMl6jIMUbx8ArE4LMMEfd92vMuMlyjbGcXtFkyPi9PUrUUVdSNPYUo3pKG2Ky4gQtAQpk48mGKde/YkkAcmy8tfijSXOWjqb0FhqqS9tcSlDQQj5unmVvmYXbocOyovE5Vlmk5A4AJWDa+26WzRS01C91mNskWolpVnAlkxEwdQWBAAmiZiTGOHP0jrqoLrb5rTcKqiqYHgqqWV4Jo2IJR1JVh0+hB1XszoSwuCVhjeUlLf9xT3KilqCK9jVVC1fUwTOxMiB/01B6q3Q8SARkHUi3Vtmj2/T2h7bbaW50tRSRuKi5zrByJVXzhXT1t5gcgliqPEvtyZvsO6bcpbXVLdYfmaxw6xRSEcGIMbJkkYC4WRehBJYZIGo9ue208V+qopG4RKE8l4iXSVOIw6E5PBsZUE9AQO4OnlDwpplEMjc3Fqq9y2Pi3XPxO+Kj/AE3HWj/fW1WsN+q6e2xUUblYo5lnRldwysOWMYOB9o9QAevfoNWf8Wq5+JbxWA5MV3FWuSB0UecR1/aB+sarKiihtdxlhu9HOvFCDC6MroxAIJUlT2PTP1BwexUz5b65P1JPVxX28bSgCQRyWx81yUdCuDAkZeHmYl6hej5kIJboWYnGmeyaWppr7Z696SZ6F6oK8i0vnAopXzeK4OSqtnoMg4IwQCHlgvFrrNtXX8sVMsNyiSBaBqWnTnlAFAEmCygBc4HEEsSzZI072VveltNClBUU/wAqEWTyqinZkPmPwBeRwC/EBB6VB6gEDI0ybRSoxk2pOhOq3oyS1D0sUcguFJHHWRTxhkMoYFmXJJOQqgtnkxJZiT1IWOpYVhqaaMULhg8Yp3ceWR24sWLdPrknUtudFb6bw3WKOsoqy6xXGKBhT068lRo5GYCQIOXqRRyDNkAexwBE22prNbaurvLT2nyeUQSamf8Ar3lrIkT+6F1Y4ODggZAUlldNyMmTHJNRju2YjcQpbJNRVyLLQ85ZzIZGSRZHVAG5dQwBjQ8SDnr2JDKP214qbd28ZhU2G53eeVl41dDdTbZaZRyB8t1ikJLBhnIA6Ywe4hN1vLXFihbEK9Qg7D7z9+mT1SNGAsIfpnL/ALz92ti00ZxqZ3NFpnpnHLL8S49C07tvTbO8oagvui517iImC1b/AKP59Djr5UVxhbzkJ7AiOJc92A66gC7Xs9+ppb1teGSWShQz3HbVZLzmjhUZeankAHnRqASQRzjHUh1DOI3URzVWcR+VF7uwI5f3dOLPLXWe4U1bbHlpa+mkWaGriby2idTkMpHYjWV6FbqDf+D0nxblvOrLcq9y09Jte2XO21PzFNIwTA9JXHdWHsR2x+zoRqUT+IE0vh29BE4ikuMyiVCpDGEeo4z7Fwoz9xH1098CPhC8Q/E7bVTvKKrstksFZM0olvMr00dR1PKWJI424LnKhiFU9lBA6NPFrwz3P4TT0Fv3Dbofk5i8tvulJMKimq4zxyYpR3XseDBWBYkqOXXzmLR6WOfp605J3X/fIp7V7U1LwyhCFRkq6r/fb1HHhbfaG33GjjloqL5iapipIZGknErvJIMOwEoQIg9+Ocle/Uh74c1dFcK/5e6UFtgtiOQRO0ZSISceaATVEZ7RlgylnUhsAhsCIy21KmexpYwHqSI5fmVjIwS49chDuAEYhSeK9R0BBGgqVdZRS1aNLKsfnFJxA3od+Midx06q0gB+hbXoOTxKnLEoqS2Xy8yU72t6/NwSQpbIYCCkKW6pMvMcmJdvzjgZYt9lsZ1YPw4fD7N4q3sV13QU21KWdY5p5G4Gql6EQRnIOMEF2HYEAYZlIqWw3aGe6W+LcEtdNZY6tqipSmCvUNy4+YELEYLcFBJPTvgnobJ8U/iIr95WtNtbata7V2ZTRiNLdSn1SR57SsP0MsfRkgk5cucEMjM+iU3kfHyLI+KTx+t99RNh7KqUTbNMEjra+nYBKoqFCxoE9PlJxXtkHioXCgg0xu6GG2w22KCJoKOYNOkcRUjAIB5HJZpAcg8j6T6RjBAjz200sFNVyxt8vMeUbq2UkxxLpyHZhyXI7ryGR1GTu4rhbpNu2+GijkpZEq55vl5OQJhkwYj1AyoUDB645nr1OgpySeRtyJleltVDcaKrpYWoKUn5OprjPIrVAULETGWXKNgMXcKEABHFslXE7xstTRU8Nxe2XC2ioneAivAIJjVMcSqKM4Jz3JIJz1OoNAXqZY40QyTSEKqqCWYk4AA9yc/06eUVI9UjNDCqhSOcrFURSc45OSAM4Pc+x1olNPyM0YNvY2C+HjxxXa7wbZv9UyWiRj8nVTH0UjNkmNie0TE+/RWJJ6MxFo+Mngol/jr7zt6AtepgxqLWrMI7g+Vy4CsMT4Ug9R5gPXLf1zTFkkpaiWCVSksTlHQ91YHBB/Zq8vBz4i6rbVNTWPcU81RaYSq01Yqc5KdAT6HA9UkYz0IyyAYAYYUUUdPDmVdEyHx7xqKuor6Pk0S1ioWkpYEhaNvLUuOgVmJfIbk36AIz7gJpo6alnFJUyx08sflyiQgc+hz06gD9uOvXrrZfxL8JrL4piPcdgqYrdea4F0rIT5lFcmGAwZkzxkHckAnoeYzkrrULfXbN3OlHeKSot9fSVCefTOeEqA4bAIP6SkEEHBDAg4OdG3kJm62/E79RH8oy+SlBLMflVIJpZFwoIJIOPYnJywwSCRnGlKm9tcJo2qfJCogRVp4I4uIACjqqjl0AGWz21Kb5RJdLtb4bnR1NqSetkkSapLKjJK4LKqcWIYYUZHTkWBHTkRu7rbabZBR2+njkNyp6meKVUiceb+cYA+odT6Vxj9HH0OizO4NXuI2/dctvmpW486amEkYV+LEiRXBHE9x6ievT29xpOwwVdylmmpkiElS4hWCGDAlbkjBVVFwoDBCew7d+2so9pB6qhp3lPmVdu+dTypY3yPWM9CcgMhQhckFTkj2YWLdtuslqq0kppTc8MaaZOPAluI9eRy9IBIAPE9VYEMcD9CzFG5VN0gwsltiuwpJKYUlRA0UFQjyDsrAy4KupLF1GCuWAAADZ6JW+1Vu7tw1FFGVloaGKoknqlibyPM4u/AGNCqgYUcRgHgxGc9Q1TJbV25PUPLTzCV5TGjBxMknEYUlgC/dRlSAOpJb7JBba3TT7eNS6Rn8oT01VAKlh/WQ0Dqix98EuVLPjOFCjAL8mhXVbLs0moKC8w7tmnS3SVtwZ6arrbcBKluIMgciWNWYsAU48Xb1Z6EA+2m+5t2Nunbk9TH5giopaYNCzZVEY1P2R24jnEvQD8BqU3lrlsKwVtTTT0lQZGFFcae2fMotPM7rLxVzCEj9KjtISGOEUKjAwW67Ju9BNEKBaqWivTQ0Sy1iqrSTScZfKJUsCVdAOR4klSQuM6huDSaYmN5IJwfDLF8Lfh93Bv+wUd/gu1Pa7a5cpJCDNUIoJUsygqEBIcAls+lsA41Nb1P4XbNp6qmut7XcRDyFLegSu8p2YluBQBI29sswbAUHPFcUFYrJcqgxbeu1ZJZ6SoiNYlNWSPGrKFdiXTBxgRv045JZcfaB0QfalDS3Wtp6KQVNNX1YpKNIixZIW5yhuqsyf1kR8mUlR5pK+nTxTatMi4RpdO/qbLeBfiJt7eV1udLYLGbLQUMPDLCOPzjIrDHlxjCH82T3OcDtjWve6PiQ3juBJqSd7ZFRyZVqVaFJYyPvEvPP4Hofw1MPhznh2heN7zustNTUaxSw/NEFuCrK3JuwOUP0H2s614lfzZo5AVUSkdW6AE/XVbXky55JdKadBqzXyvsdbUVliP5JrJIuNRNaoVpiYwex8pVAXJGe2TjPtqQbbse497XYVhiuV2nqYJpjJDUBqmbHJTgyK/L1jB6HuBlSwOi1TT2CkN0pBLHUs1HLURAVBpyI2SCRYyiwvyYiAtkEABxnBY8Zh8Ld3u1LdqKopqOzLRWYVEk9yv8gWOlMwHAQAEsZSEmAYKxUSt7dDfjxS7yMIOm2EcryPqyNv3+5fvg58FJ269VcvEjc1XuOsrYhTz2WlmkiofLwAY5TnnKOg6Dgoxj1g51s1bqG12G1Q222UkFtt1OoSKkoo1iiQfRVUYGq3sHinT3aCONJvOZgeJOQzqOuRkA9Pwzj2GNLVm9IqdgZp+BxyOOmf1f0a9bjx0qGlkXJPJpaZWOYxJ9VYA4+nfQ2e5UzoY5IkSPvxAA/o6ajcG4Ku6RI1NQSYOPVUNwXH4Z6/qz/hex2W43Ej5mapRcgeXQx+Xg5x/XD3/Zq265Fu+B1DDbFz5a+SwGMODj8MkaY3iuhj/NUhZnVeqQ47f9vx06qfDmkrqaWGWWpWVlKLUrUHzYyf0h2XI+9T94OoRLsG7ta6i2VLLUVlLKFlrpKWKd5Ex6JVhkVo2RwPUiLGQ6sAfSrNMfE+RZeFcC0VvhNY9VcvnHkxhYorTWyKPxdYSCPwyM+/XTq819He7dV2Zbi9NUVlPJDHSyk0XmEowHGN1jZiM59IP3/cDXw3vFIYzT0e2K6UDIeGzNEzD64jlUj9h7n7xogrV1qdY7jS0NHGxVkWOWVS7Dr6UkY5wcHp20ZIxapOylSl+ZUc29ueJVytE15mnnqqyOrHnM01U0ksSF/LOQWK8uqjBHYfQDUJeFjSTrIoVuIdGByG64PUalvi/YF2lvneVoihaOQ3hyiZ5FafrIh6Ds4lRgO444PbqGoadZBPJNSJG0dI2KVmZVDjLogzkgsquSCcnBOQWGvCzck+mXkdqOGL8UeXQ321Al4kFtqaitxI4WCKlYEu8hRCvEg8s8Y+n8z30Zu3hlFHf7hQUlyXyKWoqICKvilQgjkSNS6csetnULxJJOegA0x22j2+pt1bb2YXCqVkhpJE5LI4Jzzzj0MOA/WxJAHU3uvdcO4Lrb7oaGA/KRgyVdogNM1RxRUCs3X0iSNyvQMI17g4K53d7F6UuWI2PYMFPcXtla8Msa1ghqK6nkWYRr5chAMaqzgBkIwBlyBxzxGa3rIWpK6ogylR5UjR8kPJTgkZB9we+ffVjb+ho4/Dmy3COzy0M9dIimZp2CMEjUhyjMSxYyOQWz0ZsH21V6kkZB7/AH6nquKVDwi03K+TYb4oqlKb4q/FJmmSmR77cEaV1Zgp8xsfZHLuB2/dqsd31ltr7mtVQLOplBaYTBcFj2KYVPT93Edu5zq0PiQgp7h8YfiDSVcTTU0u6quKRFViW5TMAAFZSepHZhqtrhdBJtmhtFeqLW0YHk8FQtCpd2ZGK+58zJB6goAQNHmJNOpX82CaQNOyQxoWkkIVRnHUnTpaKemmkiliaOWJirxuCGUg4II9iCO2vLWaVayKKpgargb0mNJhEWJ6D1FWwMkZ6dsjp3Ex3beKe4qtXI9PFWLVzwPFTU5KSgNlpvmHdpJSxI+32z6TjKh/OjkzT6W0Ctt3uv2teqevo3amq4irLIqgSKMqwKMRlCcD1KQcEjOCcxPxArKKbcdwp7dWSVNuhqJI4JuWfO9RHm59w2Mj3wRqyfE3dtJeth2WqjWC1zQ0jUqUdJRji/GZ1LtOzGRmEXlKA5f7JwVHTVESVBLEgBh7DWnAk/Gzqdn4LbyPy4/yefLEAqWYEHPfuNYNHIACJ2H0+udeS1LykBSAy+2e+kGJc5Y9/Ya1beR3Un5hGJpOCsZucX9OfvJ7anPgZseTxe8Xts7Tmb5egrasGr4HDfLoDJLxP1KIwH3karMkqGMeSp6Mv1+4/frYH4HK1YPHmmqWkHKntVW0RPQ8iFXr9DgnrrFr9RPDpckoOmk/sWYsSlkVnSfeF/gp7fT7fpNq09w2/SLHTOKupWht8fFeKRK/duIAAVEbsOnTUG334AU108G7/aqy7JaLZVE11roKiWavhoKlPUHid4llRSpdSCW9Ltge2pB4c26p3FfTfq+o+bkpS0VNHMSyUi5IPEH7LdDn39vbGrVuU8t5jhpY7hR00btiV6mNZiR7IkX6TnBOfbHvr4vhzTjkWVPdcHdyY4zg8clszlJR3O7bcvcjV9vqnulqC0tS3msrLGG4iMnqrhs46hsjBHudE9r7jspvRnjhjp1h8+oK1QHKeRlPBcgYROmWIK4zge2t1PEz4LqXcN7qNx7Ru9PaZmLVlVRVVNmCapGcMpX1RqecjMmWHMKQF9WdCt3bSrNoFLdd6Wa17igWaarp6+Jo5X9QACjqrAepuQPUdcAd/qek1mHVQTi/F5r5HzzUabNpJ1JXG9gHLVz3WslZESMt5kxjXoFABdsfgAempPsW8RilrbfNUilSUM8p4kieMrwYSfVYVLTKoGSQ3XIUq02W9ruFfSpc/l7YqhqdqqPmxlVo2RvNjDfZAYZaPi7fZXLtzRhc4KnZu4lerFKatZnkMA48GUORlkX0hHAOFHdCCPSyk7rvY53d9NSRKatprE0Edxrvy5tet/qQVUOMhYsMrAjPGeNJo245JVZfKbpyQeXSKsqbUKoxFqSNsNOagL5hQiMs0RYnmSVJwTgNgekYELqK+rqRCtRUyVCxII4vNYtxUdlGdSf+NaT7Rp7G9CXFPmSGdnBaORmTlgYyFKowxn9P7tWLYyyadh7ZpEVuuVwgEXzFBwmAniRw4w54HKscHhjC8Scn1Dvpz+WaPa24qmeN1u9rq+E6PIwldGD5PMMOrD89HlgMq5ZSMq2opaaig8hkroJJC0sZWSH7UacZA5HUZOTGcdM8SMr308qq+C3TOaCSNssskM6hxJT9wVGT75z15YwMHIJM0Wxm4wjVbfv+wtdK5brcq2vp4ZEheTmxPq4lvdj7ZbJxn3xk4yZz4dWC0VVkF2vdFXzRmrMMHkIWjlCqDIMYGWAbIy6gkBehPWuqiva6KpkaAMowTFEsZft9riBnsMDsPbGje06KRjDI9wnp4lqIQ60dRIKhIGmCPxRVIJLSAgZB6McHOh8FS3nfI/pd6Vu2LpWpYrnVWmnkk4mSkk4tKqnAL8CFY/qx9NIVu6q273g3C51FZcqriIxO0ojk4gYA5cWwMZ6Ae+n/AIm7Ym2vV28V4qfynUxedUyVUvIhuCDiCSS/FxKpcErgKO4I0ltnw83TvOCJ7Rtq6VtHUOIxWU1FLLECDxJ5Ip6A5zjtg6VySVtjdE2+lbjKuuNPcRF59JVTNDGIUJq4x+bH2VyIeoHXv9TpCW+RujJPFWyA4BElcGIxgDBMXTsO30H017dbPettXk2WvtVRRXIHiaapXgxxnPfGex9+4x36axsFql3J89JHJBCYVRAruOcruThVBOSeKuc9vSAccgdNaqxemTdeYq1yj+RNM0VeKRsMYhcPzZx/N8rGg1bCRMywxvx/ku4cj/ZAAHUu/IVPYLtS0tcTXUMlVPQed5ZjV5UbgSjZ6xhip59/S449NZblvNqktFpSmc26pp+qzlFKlOKYLqgJVgwbPRyWDnsV1Fg8brdkLuNgutJRyVE9M6RQSeRLyOTC3I4Vh3UkhsKcHucYIJj/AM7NbbhDUwv5c8DiRGwDxYHIPX3B1L67xFWs86aSIy1M1PJBIJHJjHLoWRRjifTG3XPqQHr0Ag9VLHOp7Ic+2pV+ZDir8LJzT7+qEsNVFHULQsKGCnXyaaPzJHj8tQzScAxPFZCCWJUMVHQnWcPiTUS7esU0ldQR3Wiu08kvmxypM6yJEVlaSPDmMMj8kVgCeA4MMYrqWpCxCPn0+g0jX0VRS1CxywtHIVjfge/F1DIf1qwP69VuKNEJSvdko3pdoqncUd3tPlRUkygwhFRJBgnIljQAK3tjGCvE5Y5YqUO6qyuuFrhq6ukp4nMdNPPVU/mRLHycBpFA6qFlcNgZKkjBPeZ+Dnw2bg8eaOunsVxtlObasSTGuldOLOZMKQisScJnOACGGCSCAepPhAvtJ4kXba9/u9PRw26ghrnuNHE08cnmkiNFDcD3SXJ9vLPfI1myavDp0+uVVybseg1GdxlCN9XBGd077te39t3aw2G5fletuEhSur0h8uE9g/lgYHEgBVAHFVGAemWq+ouBqKby5FUOuCCB11bvi54Ar4e1Vlis9wkr460lJpqtViEZAdjISCcIEjkZjjCKvUnI1jYPDnbs17vdDcapKJi709KGMpaGHkyGp4CKRpnKoziNQAoJcunFRp8epx5cayQdpiZdLkxZHjyKmiCWDe89A0sgorZNcJIflhX1lMJpBGIRCqBHJiGFX7XDkeuSdbb/AA3U8tXsG5VFxNO8z3QRBY7bFAhAp4iR+aRRlGkkUN7+3QjWmlyss21bq8LvbrmArFHgqIqmJ1OQGPlu3FvfixBHuNb5+E/z1n8Edl0EkcNPEbVFKqr9rEhaXqPdiHyT/O+7Xe7Ouea72SMk4qKb8xxuKjrXaU2t0pKpV5RPxyCQM9R/2/X208tEcdRFHXhvPmLK0s0jZ4gKpwPp3yf2EnSFVuKnoJFaokCuE5ZY9gMci37ToJYL9JbzVU8dNTGOKQSRNUhpIgkvqURxoDybPLJYHt7d9eqSqSaMfUmqsnguhk4v8xKhkUlpc49wOh9ifr92laugpb3Ty/MVl5eEnoVr5YU7dOoYHHTGhcQqa0jjT1c1QxySkfqP3nHQft+7208kprpBQSVEltqI4YwGZ5RwRcdgXbA//wC6arJTI7fvBW23TMlu3DuG1yk5VobvPIFP4Mx+vbUak8I/ECnaI27xWvaQon2JnEn/AG/fqbRb3suSHvdvl4kj5ahl+dmB+nGHkFPT3OnUe4opEPkW2paNVHWpTgAP7EHI/b7aKItA7a+1d42tVivG+pb/AEx+3DWUcbAn6gjDKc++dSMUNNSEtSpHBLg5dF5P9/Vs/wBOfu0LjvckwKExcc9RDgjGRnJBI7H6nTqKqNRPGQwEcjBsj3/7H9+hqiU15GhXxAWeOm8Ud51Ly1kHOueSNp6U+XKzMvRZS+WPVjnB+ydRFtkk0wMVwhU09Q6vULPEEJDceWGkDL1B6kdsHA7mw/ibq6Cn8XN22uTnSu89PWLV8eQJNNGREwALcPWxyOzE5UjqITt27UlPtUUS1p/KM7SmmphBGQvRlwX81cFixKhsdj0YFA3h8sY97JP1+51V3iipIgslTJQySxUtV5kccrcJo+QDjHHIyAeLADoQOmMgdtEqLcy8KeKamTyqaZp1hUkRszY5Mw7scDGCe3Tt0Iaoo5KaSeKeN4ZYXKSRyKVZGBwVIPUEHpjTqzbVuu4KetnoqVpaejQPNOSEjXLBQObEKGOSQCRkKx9jrE9jqQb+YSpEq3t8/wAtcZoJKgTGpeCcxQ8QnPgyr0YkfoqOmCAD7RmpoGQRtEkk6OvISRqcH/8AfRTd2367YO77nZ55AKy3zvAXTByO2SASBlSMjJxnGh9fdpLlHSLVTTv8tD5SgtkD1s3QZGB6h2+mqzSqasuH4ugR8UnipnsdxVvT/wBq2qmjBJJxnVt/F1//ABR+KeT23DW/8a2ob4fTW8Xinpa5EkSsq6eF0qOQhMPPk4biQxPIRY9ujZ6dNWJXsc/M/FJgGAZOCBj8NTS37rEViorTPb6e50MCScoa0E8XaQtyidSrxYHH0q3FjksGzoaLHWWPclLJVUNRHSNWBI3+SYpMOWAFjY+rP8jl1Bxn31J7StovmwRHNUfk2qt3nSQSPLDwmZkLvGY+YlZiUjVX9WQQCFCjUqN7MwTbq4sq7e84ihpaVGyCTIR9B2HT8c/s1EMM4IBwRovumrNReZhxC8QqEgnrhR/2/XoOhw+ff79bYKkj02jx93givS/33EZC4wAcH79YF3U5fIP1GnTBVJZmLt9caSBMz47INM4m1M9hlLAtjB7Z9m+46uT4Qp0h8ftuxSHyYq5KmnYucA5hdu/4qNU5KsfQKyKD3PL940Qs1/q9o3+03qgqM19vqY6yA9TxZGDDOe4OO30zrNq8LzaaeP5pr9x8cqmmdf8Acb2rZ+145a+9rZLNjnJJCOU1Y/8AJjUdenT7j2OmHh14t7NonHytFXU9RICvnXP11EqEjp5nVUU4HoHH8Ceutc7R4n2HeNPS75qYDdxIgFNaUcfmZQPUJT+jxOR94GR066s7Y3jLva/V6gLZ7HbIzgwxUIlbAx6cse5GOuviksMsUmmqa5/g71pm19r3C1bTx1CmNafHELEcp19uvU/s0ZqxBX2R6e5JT18M8bK1NUIrxup/R4NkFfu99UPTb7vNSnCWw0sYJyBRVUatj6lei/7rUqse63ipRJXoYznhG7zRyAfUehiM/wDbGphmlHgrlDq5NP8A4tfhPg8PZbhvzaccU9g+dE1VYWj4rRo3UmPDZaIMHBXoUUjGVBK64T+IF9d6VorlXU9SIwkssFS0ZmbkeLEKRgheKD+aij211N3XU0t2o6ppIEraTyc1kI6/M0mGE0JB6HMbykDvy49dcqbXTpZb/cvOmAhtqTKJGZlJbl5S9VHLOXz069Dr6B2LrZ6rHKGR241v6Hi+1dLHDJSx7KV7eohBASzfMRTw4+07hscsnv07+lv2H6HR+kg2/FSK89wnaoxny4eo/DJGnNwqvlLXeJX8wL50lLC5UEiZuAkwxP2SisD6Sf5w5nCG37RTxW8VU9QaYyQ1TLmCKUytFGrKqrJ75Ydu4zkjA16ijy7gm+RzUGzptlHhkMtc0/JklAEiqegUYfOOI5ZKEdQAQe76hsNjqtvpXLXtFUxUs080TxmQPIsiKkWFx5eVYnkSc8ei9ca+q9rXW8NfnElQXpZ5kWExs0XlJInTkoPEAlBggD1Kc4B0Pc1lJtukpKunaOhqs1MdQCxVW5cQJOn2fzROB16hhnGDFjvFJU62oYVF2pSoWmpY4/qXYs2pnsWzXy+Ndbfabcl4FLQJe61FqBB5EUKl88iwLDEoBVPUSwAwRnUY3jsit2vJTKxjqEqPMw8aleqStGwwTn9EHJABDDGR10YsXibujbgqbht0C23l4mop6mKBZZJon45jAcMOrAHoPSAoXiBjSTcnHwc+pZixxjPpzWvpyGtqS33dc9BVz2kXKwSSR0rNWKkNGxGFwkjFUWQdAAhBwAuOPp1tn4db58SvCmCgtFptRWwUDOqWSRY/Jw7s74YDkCWZm5BuhPuOmtJs3m/b0ttzasrbxBDVRxQVNTKZWSNJQoVT1AQH0jj6enTGQNb47o3pNReK9JQkvHaKZ/lZ/LHoeSb9I9OvlkQjORjzH74OPJ9sudw3+Z63smWPCpOS80r+v+CrvjRq7XbPEDaviDQ28QVV8oZUr7dOQfJq44hEshOCrkJJH2GG8kZwW6a00O7qWlr46yjijt0oYNLDTyyLHKAysAQTkAsoJAbHsAB0Nx/HFdCm77NSSZkjpyxHTtyihJGf2ao+Clpa/alTOlCv9SVSyGeWRgsiSYRgpBUelliBHUgSE5Gu72c3l00XL5fZnn+1Khq59Gyv38xGa6R0VqmoIqcUsFS8VT5TDOSocIynuMLIw+8EZz00DklRl6hhkcj10b3jRtWxw3OKOFYJo2kLo4BYqQpVUyCFQcQMIgC4wMYJRsXh9ctzR0oo54TPUU71Yh/OMUp0Zg8rlVIUARyNxzyIjOFJZA3SfhOVHHPK6QcsFvppdj1Mk0lJQRVFQgNeKcTPEIxJzV+bekkSRsCnsv10w3bQ22upretpNOKpaGOWSRHqCZ1H5rCh0woXgT3GfxwDdfh98IG+o9u1dzuBi2/aa+jA+bqbe7XKkBqaZxI0AHmBTGhYAOAA2W4k41IofhEpTV0lLT7r3bFVNTxuqRbKImmSFRN6Q1VyKg4cqB9rhnJC4O9jJbb/AETfB0Y9n51dquOaXO65+aNffEjbdIkdbPSNTU9ut7zqiKiLMcyhKcMcKWEkaGVcAgKrnkxJOobvask/jTdYOYAiqTGenUGP04/VxxrcW+fA5TW65WK13O+7yu71CwzU9HBt6MKyZEQSSQTsImXgIyJDmMAZwoGqT8c/hW3tsnclXVW/bu675a5HaSouFTt+SARztK6smUaRGBI5BlbBDj7sw5qT2T/YaejyY43Jcetl4/wdm4rNbNtbxjyy10tTS+dLI3fCTEYGeiKM9e+eRJxxAvreHzG5twTTxiIQqixxuO7KMnrj72J/A6068D7HuTaO1btRJt26W1quBoJ/yhTzwfMiVIvMQBu65VlygGBxySW6bJeNO6L1YqK3PY6SolrHqhVyGnjJDpCOSwvjsJJCgP8ANDdDr5/2qpT1DhfP8I+r9kaKPwmGSe7v6KjXf4s6nbEt6Fsud8qLbeaGJYjT0FDNUyFHUOC5aWKLBDexY9TkDpip28QLdCbzXQXq6VL3OQsLYKOOJlQSs6I0zFwgQtnKKzHiADGTkWx437dh3V4t3mua3IxudBAlEaunmMru9tqGSJBjiJFeKNySMjGOQ7GmrJ4G70qZqKeo2Re6ymm+zSwxtFPICM88cHZEHRixQAqDg+49VoYxWngvRHzztHreqmq82AbdQ1/iLvOOlpgqS1M0SeVTAkxxvKkZK5JLEeZyLOST6mZiSSd/N1XentPG30TGCCmjEESgcuKqOK46ewA1qPvC60+w9xW2aSwzbUkE8sslAlW0awt58rxeZE55tgPG3VUC5GMghF2F8SriNu2CvvF0mjopJJXPGRwMDOEzg+46/sz316/stp9TfocPVRqKS5IXXSy7jvS2ypn4ICJKmVThRGAGPq+4Z/DBOicHxAWqj3TU2/aVjmuaUafJvL0SHkoQ8stjio5MgAJPpOe41rj4heNlGlouP5ArVhrq0pBLEuGCxHBcqfvxg/cSPrq+vCG1UlLtakS1QLcqiCNZZ4EXnKVZc8ymeTAtyyyAHtlh213+8jkl0wfH/f4MCwzxQ68iq+P7Vv7k/pd+7+3PG8dRe4duRZAFLZYF5sDnoZnRv2qB3PU6wG16Cuq45LoZb1IuHSe6TGqdcn2MmSMd+hGg38bacyPA0ciSrji0MqNxx7NHLwKe/eVumiNBuCCaCHymIDdyU4Z6kf3D7kddaopIzuTlyw/BMKKKEKihWbpxwqdCT25+3ft7ady3CMwss7hfdRM2V6Z6rGoBbuPbUXmuLfMLEJQshOFBbJ+ucdz7ft0zbcvBp4qSQvMSB5SJykIAzggdz/g1Y9yu6Dldc3SWF0qGVBIGUTALlT7Kg7dvx+76nNv3Pzo0DuvmMWJz7dST+/7v16iMO3r3cKKSrrgbbQqOTyVThCOvXOMY/bjRa0EzVlPDTkESORCMEO/QHt9NS2mqJjalZqN8XUM8PjfdJJYyBVUtHLER+mvkqmf7ZGH6tV3V2mCipIqSCOSqusgKzxSMuIWVQzqAP0hyAPU4AOQCSEtz4z6CSj8SbW0rCRZLUAkinvxqajp+peP7dUvTXSemsKpSTimeGUGSKE8GmOS8chI6txIx3wvoIGSTr5/q1055L1PUYt8cRrcrlU1LFqudqhI/6mScnkCsYAADHqwAK4z2XiOgxqQbC3TFtWSteekknp66EQrwZomC+YheSORSrBwnNQVOMv6sjoTlLtu00tJQTUtQal3qKv5KRK2PzHkEMbpKYkXMQ7elm5KeORgnHtySkj3FAiw1m5KeGtpfzE8rTSTO0UjEemV+uSuVVhkoBgd9UuDfLJ72HCQjcKPcni9JWTrbFEdtihM1WaZi1OFjCSjKLny/zckvAghODBSCSHhu99qz7Q3PXWl04S00jxtDNKDLFxdlAk4gBXPHkV7ryAPXOrptHiLDs6qhS5UINsuNA1BW/kpqKolp2czE8THxCuvNXxxViykB8K4krep3BZtzV89z3LZblVXefiJ3ttTBSxOwGOfAxEAkcQQOmVJz6sLXKPS6RoxzbW5P/jQt8dH8S/iGtPUNWTT3yslmEMLhYmMzYj5EDmQuCSOgJIBOMmqbfDuK3UslTR0NxpoSQpqIIWU9R25gZwQD0zjXVXxc8HN23zxM3PW0u4RT0lRcJpYoTHIeCljgdJAP6NRePwP32pyN14I7fm5f+l1iebKntH3/ANHQnpYSbuXsczzWVkRjqA1UtRggzEkd8ggH8D/Sde0PNiMRk66bJ4MeIY4hd6yxgdQEWYY/33Tfdmyd2eHOyL3ui578rVpLPQS1ki8nVWKKSqjLnqzcVH1LDUrNmbpQ9/8ARnl2fjarr9v9nKC/t5t7rG7cZCn6x0P7tMGwoLHPQZAGntTa6+pqJJpnknllYyPM7ci7k5YlvckknPfSU1K9BHzmdFIPpUMCW+7Gu9GLivEjox6YxUYu62BzTE+2vjkDodZyFZTy9EQ+gOc/q0QpKCKmVZKvkxxyWAdyPqfoNEYObotlJRQ1poGRfNEbNGnd+OQPxyNSDYvhnuXxTvAoNvW6StlLeuVjxij/ALJtRy6XB5D5eAgHXgp/froD/B67eR/CeouJQGaS81CFsdSBHD0/bnVGfJ0LogLbjHrZT22v4P8A8WaaoSrprvabZMCDzirJQ34emPVuWDwX8f8Aw5oBHF/F7cIQYVzM8cpA7AnioOPuwfv1u3b6VVRRjGNFhRCRMcdcXNp8WoX9WKZEdRkjwzQWPd/idt+sM25tm2C2SiT11NTaai4F/wCcreaUH0weOMallo+IiW7VeHitED48pVjRnYL/ACVUHig+4Z/Xrb6u2tTVcZ5xqTj3GoHe/AGxXyd53oxA8oxJJTsY2cfRipGdcPUdiY8m+N16GvHrWtpIqOweKD1+4IaK2z+fUvKokijTnwGcEkDsPuPf8NW8vwgeFddUPUttOxeZIxdndrgSxJySf6q+p0b2V4RWbZ8MVNbbfDRwqc8IUC5P1OO/69WjT0wjHbW7QdnR0MZKLtsxarItS11LZFY0Xwh+GcAiaPb1iiEa8UVVrSE6k5Ganvknr9+nVD8JfhvQIyU9qtNOrDDCOOqwR+BqPv1Z8WF04VM412N/mYu4x/pRWcHwo+HKfMBbbZsVBJlBpagiQnPVh5+Cepwe4ydPZfha8N6hOE9DZpEwoKPSVHE8QQuQJxniCQPoCcd9WBjB15xy3UdBqB+7hVVsQKp+FPwyrFUTW/b+U+zi2TdBgDH9f+igfq0mPhL8LURl+UsK8uuBaZP+m1YoUZ175YJzpie7xt24or20/Ct4ZWVi1DQ7fgJxkx2dgemcf6N7ZP7TqUf5GtACOW5kfrkt8iQT+OZDo0EC9tYMMnGNZsunxZ67xXRfim8SahsRCbwD2fd79PcLuaPcEsuFiSutkMwgULg8PMDYzgZOP0R2x1Rb4d/DWG4u38X7HEBHxeJ7DROsgY8hn81+iwDADAyASDqYTHy3i49Op/cdYRZeeYscn06eGKOOKhBUirIo5X1TVsB2zwk2RZxGKWitcUccjSrGlgoAoJA6D8xkAEAjHuBqb09zSjgWngvVRDEvRUhpYURfwUR40HaPH1J1iI8k6fpVUI4Rk3LzfqxC4bT2vc66OuraWirKyKQSxVFRaaR5InBVgysYsqeSq2Qe4B9hpaDb1hp5XmhWGOR1CM62+nBZQQ3E5jwRkA4I9h9BrPgPpnXqrgY9tL3aSpcDpU7/AMt/cc7ljpt12Sa1XC41rUktbFXE0xFO/OOYSqvKMLyTkqgq2eQXDcgWy7r7i1wpYofypXU6xp5YalIhYjIPUoB/JA6Y6Z+uhvFcdRrIoAp46sodyb2Znd4KDcNEaO5vJXRGLyh5iDzFGAOSygCRW9I6hs6jh8M9qZBFNU5Ax6qydun65Do6RjXoPQZ1nnp8WR3OKb+hdHPlgqjJoxtdotFjWnNDSQwyQEsk4pYXmDEYJ8xkLk4OM57dO3TS1wiW5V0VZJcK+OWNAgWGby06EnJRRxJ698ew+mki3LtrzmG1aoRS6UthFlmm2m1fP9xlc9rWi7pKtYnzJkUhpJYIGfqMZ5GLOcY65z0Gq23H8KHhXuwSC62etqlkfzWRrnUhC314B+I7/TVr9CdfN7nV0G8f4HRm7qHyNc7n/B6+BNzb85t2uTpj83dJx/d0ftvwaeElptkFDS0N2jgpwfl2N2neSnJOcxSNlozn+QR9+rmk+7+j30lyHsMHVizZIvqUnYSxwkumStGjXxVWEeC9+scNrhue67BV0LvPLfWaqmppFfjhKyNBLHlcHD81yp6aqiyeItkr6VeFRerdxGXHkxVyL1B6OkqN+1Bq9fjyntlBvDYNbU3i52KuFFXRw1dsk8tivOElW64YZI6H66ojbfiUa2pMNBSWTetTM3lQ1O4bfR0c0cncZ4EO7HB6Moz7Nr1+hyOeGLnLf9zyutxRjlkor/BNtpR0O5auEUV5u1aerFKXbVWSv06j0/tJGpPU+KXh/wCFMnyFtap3FfgczxUdP5sqt16O2VVD7Yzke+ovfbDu+428tvPdMG3LCygfJUhFHC30jWJMFvwZn/DUl2F4f2wUcctLbEoLNTgsJqmMRPOB3kbOOCDBPXvnXUqUjnJqL2W5D/yj4ieKN3NR+RIoIS3mRxVsrOsQBGPSpSPIz+kGPfrqaUHnW6eSyQXFa6/LGq3iut0SxU9rjbqsUYRR5lU4yEDZ4dXIAGGA7p8UTuWlrqXa9xNi2fSyNDW7uMeTUPnrT2+M/wBdlYjHL7K5z16AjNryGmtVPXvJPtDZtDITTW6KY/NVsrN6mml+1JM+AWII6A59K50q8WyHklj3lyDPiQ8OrPu+tsyy1lTbhbqdIlNtpBVqyzeYI48eYvFUWlOCM58z7tU5J4B2GFVZr9fMe+LOq/8APHXQX4YbfHueout0ukUaT3iFaqipipHlUcZCw9D25c3kH82RffOr4l2Pbj/oEf8AaDXhe1IT+Kk4ypbeS+R6/s5Qlp4uUbZyTpfCyyUENEKW4blaSknepjljo1RhIwjGezdB5Y6ddZ3Hw/qrtNGay5b2uMKFlEZibohBUqv5shQQSD0wQcY11kOyrcpGIIx/sBr47QoBnEKf2o1y6ycdb/ZfwdLu8XPSjk1uLw6qN01wqK237tnVQAkYpnPXiq8mZomZ2IVQXcsxCgZwAAOPgfTSgE7d3icdsJj+9tdcX2nQjtGn9qNInatEp/ra/sGocMjdub9iVHGlSiiXbjVPy9cCVH9ef2+/TBQnbiP2aeblb/L+4D/Vn/foaGOe+nBvcX9AH2RrVb+Epvk1r+GGsoad0jW7XajoZST1KAvP0/2UC/qzraQt0765tfwpPiLWXXfO2dh08o+RtVF+VaiJT1eonLKnL71jQEf68dX4I9c0hbNDxBzm8ionZCPsnPQ6cJt6J+vzSEfjrOopvnFQBT5wGGUDqDrKDbtWwLVDCkhH2nkPU/gO+ddlY966bGc6V9VHlNRRU1SUp+Mzp1aY9VT+5+vTe5XMtmKNvMJbLyEnLt9fw+mvbpcYoYvlKNSkP6RP2nP1b/BofSxAyEv1A6tj9w1XPJX9OH96LIxvxyFY6EgqzkEnBx9ddFP4P+6XUeCNXDbrJDXRwX6pVpprh5B5GGBsBfLbpgjrn69Nc9+MjAu5CF/SoPsNdHP4NqMP4JXzHf8AjJUf8mpdUaiCjBUVTk5Lc2cobpugr/nYoF/G9t/1bReO57rZRw23az/ZXxx/eunVFcKJkAFbTgjp/Xl6H3HfRWjrac9fmoCP9dX/AA65hQgMK7eOOm27Of7K/SD+9NKit3kUGNtWMH6G/wAv/U9Fp9yWqmm8uW7W+JlxySSqjUj9ROlI922I/wCnls/27F/jacYFQ1G9M5G3LAG+/cE3/UtLCs37npt7bQ/HcNR/1HRePd1gHe+2v/b0X+NpT+OG3x3v1qB++vh/xtRsAIWq8QD/AKQbWH/vDVH+8NZrW+IwbAsO0eP1O4avP/INFxvLb473+0gfU3CEf/m0oN5be7/xgtH/APsIf8bUgChUeIbHBsu0VH1F/rD/AHhrINv/AB/3r2kD/wCu6z/qOiw3jt9hkbgtB/C4Q/42s13ht8jH8YLRn/1hD/jaABAPiDnpQbQx994rP+pazUeIB70m0R/+KVh/vPRUbw2/nH8YLQT9PyhD/jay/jjYB/p/af8Ab8P+No2AEBd+keqn2oPwuNX/ANV16ke+STmDaw/Cvqz/AHsNFzu6wkdL7a/9uxf42vhuyx+16tx/CrjP93QADqKbfb4KptVSDkf1XVn2P+oaRjod/rLI5m2qnLj05VT9v9guNSP+NVmYei7ULH2xUKf3HQweJuzmXmu7bCyEAhlucBBGO+Q2gBrHS75JbzazbQHFuPCnqW9WOmcuOme/vpEU2+yxH5Q2yCB//IVJ/wCeGiH+SVtANxO6LPkdwK6Mkf06T/yRNmHAXc1tPrMnorgeuc9cHqOvbt92gBt8jvon/vptof8A4ZUn++Rr00O+8f8AffbQH/qapP8Afenb+Je04z/ngoT/AGMmf3DXw8S9sEZF3iYHsVjkb9y6AGZoN84x+XdtKQMn/KKpP9/DXkVDviRA67h22Qex/i9U/wDX9Ox4jbbcHhcHb3PGknP/AOTXi+I1gzhamqY/zbbVN+6LQMNPyZvstk7h23j/AO7tT/8AqGvDbN9E/wCeLbmP/u5Uf/qGnzeIllHQG4n+xs9af3Q6xbf9q7iK8N/Y2KuP7odAozNr3wO249uj/wB3aj/r+vBad7567lsA/sdvTf3a46dpvu3vnjRX5v8A3euA/wCY14d8Umels3ESf/7duH/QaAG6WjemctuWy4/m2GQfvqzr5rTvE/8A2mtYH0WyN/dqDp3/ABygJwLTuJj923q4/wDM6yp92U89XTU7UN2pZal2ji+dtdRTq7BGcjlIij7KMep64PvoAYtaN24H+aehB+6zD+7KdYNZ908cHdMAb6raIv7rHUkebLA+W/T2wP8ADpKStCLlopEXkqEkDuzBR2P1I0E2aS/wgO2Xhj8OLnfL5JXFKmspWxSxRBY2ELkhVHVvT9f36qLZbVl//wArNkWKmoKOMgPe7hTLLO+ADlUYcU98Egn7tbE/whEVobaezGurrEFuM5idwCqny0z3I9hqkNkeIUEG0jT7coq64zUuFerp4RFBjuCzkdenTCknpr2PZaXcK38/ryeR7Rb790v4J7Q7HsWwZkvW4auW9XWQiKOWtJqKiZ/5EKHqT29K4Ax6sDUU8TN2R355aTcDO1HHh49n0NYsEf1VrnV5AAx18pf1A/a0Nktm675UpPK97armDCaptVpnMpjJ9McVRUNFwXHfy1U/e2pbtjwqtthgiei8LKyurcFxU3qePjy759yPfvnXa2apnNi2naK5tcxv9bTXB7fUbzr6VRDb7fbqX5Wy21PZEJABAOMkd/v1Zu1vDOe4XRbpv+4UtVLTR/1Nt+jYrBEh68XTA4JkDIOWfjhvTkNMIKDfNXMsNDQ2uwRAAMYW5Pjp6eeGwPuA/Zpe60xtxXblPOj1c48+vmo4gnlx91Utnqzkfd0B7ZGnbUVUStpydyLL8D7jLWb4Wpm5B6oTA8hjICEj9w1sFJ761v8ADyKOy7vsUsTu0j1SI3OVnIVhwx16DofbWx0pzrxXa0azJ+h7Dst/0WvX+BFj10mxzr51BbJ66wboNcM7ZhJ0zpBjk6UdtIswzoEH26G/zRXH/wBIf9+h4bGnu6Om5Ll1/wDCH/foaDjSg+WOFzJIqg/aOOvbXFH4m9/Hfvjxv2/Vk0iSG6S0cMKriRIac+RGpz0U8I1z36k67T9x31yC/hDfD+l2B8Sl4koAUpL/AE0N68vAwssnJJsfjJG7+32z+Otmln3cmwjFSdFFUV9o6ShZkj8iX3APJ3P4nQq53WerbLnDn7KD7Ma/X8T9dMlURBHYjkfsjvj7zpFpOmB7nJJ7n8dbp55uKi3RbHDFScluehApUA8pD3b6aewRDzUiXqF6sfqdM4yB6j1Y6dwSCLqHAduuc9tLhUbLJ3Q5nkABkbGFyiDHv7n/ALfTXRb+DOYnwXvhJ6fxjmP/AAWl1zcnmEsiRqcRL0DH3+p10g/g1JePgtuLAJ4bjkOB3P8AU1N/g1XqZqSsolGoG4+3o0e0Uvpx6Pb8To5CqqOg1HttzAWqn7gElRn+yOpDE2ANc9OzMgFtKkglu+8maJGY3pcsVBP/AHvotSdaKnJGII/7Uajmz2xd94497yp/4BR/4NSlW1Ix8tPEvQRqPwGllgVfbprAEjSiv076AFVAA7fs0omM+/7dIhs/jpRG6aAHAP0z+3WQcg9zj8dIB9ZA/r0AZtIc9z+3XpY47n9ukydfcsjroAVBP118GwdYq3TGde5HbQB6+SpGT20L2fMW2hYGBPW3Ux7/AOpLomCSQB1ydBdkyZ2Zt/H/AJOpv+KXQBIBKT+kf26+81m/SP7dI8hx14ZAPfQMOvOb+Uf26+89v5R/bpssmvi/XQKLtKx/SP7dYGVvqf26TD9tYM5zoAVaViD1J/XrEuT1zpPnke2vC+B30AZltYltJPJhTjvrznoAUyACfc6j+4Di/bTYf+UZgf8AaNXo00oxqO7jmIvW1OmB+VJBn/8AwKs6AJMZMjrpjcHBpyO35yL/AIxdKtNgaY102Ysfz4z/ALtdAGpn8IzSfNbL2WQqu0dyncchn/QRqpfh/u8UNVF8vLU0lSyqPLjk4RyLk8hnB+44OPu1cn8IDVGDaOy3USEi6yj82Ce8Pv0PvjVL7D21AlwiMkcsFFUqrhpGVBDKCT0IPpyMdxg/dr2PZavDZ5HtOVZ/2NoqOpldUkkopomYDrJNj6Y7Zyf16fx1rVFOPJlLL37cgOme4Oo/tiqpkolhWbzYmB4Mj8wR7AMOhIyB+rRO53Gkp6c4gqKpjlscPSAO/qbCj9o103szOuLG1+3Mdu0E07SwSFQArK2WznHsOvQ9hqI7PtUs5mr6mKWOaodnleoJSaUn7OR2RRjoMlsDPTtprPdFqblHV1MKoFLGKOKMTMoGPUq9euR3UH8dGJ73R2aglq7kfkrdTL+crblMtPCq5PcvxGSf5RH46Zy6VbK+lzkHLFeKG0b229UVMyx0huNJSZZgE8ySVY0UH3PNlH3lvrrZppM65Xb6+KG27y8TNk7c2q0k1up9wUFTUXIAossyVCNEkanvGsnBmYjr5YC9ByfqHHNyHU/r14ztHLHLm8LtJHrtBhlhxeNU2xd20mzEaxaQZ14xzrknRMJGGdN2PXSsh0gTnQA+3Q3+aS5j/V3/AH6GhtP91kLuW55/8e/79C1kGdKD5HKnOudXxXUMXiz4r7juNV4e1m/tvWt1tlJe9jXMGvoDCvGaGqRY5gMTeawEkSnDdHZSMdFKUs1REEPFywAP0OdcOvFe3vafFHclw2209lhqLhUVVFBAzxtHTO7PEyyFuRBXr103Q5KoumX4MkMcm5pNepjd9meHC3CZBuTdVhIP/wBRuu34pZYvuLpULy/Eon4abQbU8MEcfMbz3POvuKTbcA/petH7teUPjr4p06osO9twTovpVamvecLj2AkLY/DRAfEB4vvEske87wq5wGgmCHP+xAOk7vP8/wDv2N7y6dPde5kNueD/AEzuDff4/kSh/d85rKTbfg8SOG6d9xj3L7fomz+yuGkf+6S8ZKTp/H7csf41z68b4pvGDjxff9+Zfo9Ry/eNHRqF5+/+hlk07/L7hD+LHg49OVhu/iFNP7SCz0IX+1FST/Trdf8Ag56a3Unhju6G2TVk9DHuJvLkuECwzEGlp88kV3AOc9mPtrRKX4n/ABdmXifEfdKL24xXSWMD+1I1vT/B0bqvG8PDnd1xvt0rbzcZL4OdXcKhp5XxTQgAuxJOANOlkX43Zl1MscoeCNf3NsNvg/k+MHrh3/aHYakEbdB/d0BsnSjHX/RJf+MbRmKX20yVHJBOzXP5d3mue12jP/AKTUtRidQzaEn+aTeYA/0zhP8AwKn/AMGpej41I4pNUxUsYeaVIl7cnYAf06RjvNDIwVayB2JwAsgJ/frOSZ0UlJp4T/Kgh81v2fTSEdZUM2GuF0ce6tbmVT+J49NABMMBrMHp92kRjHXWQfQAuGydZZx20grZOlAwOgDMSgkgHqO+sJZvLxiORz/qcbPj9gOsEXgXOc8jnXjmQkcEq3P0pHVT+vloAUiqCxAMNQv3tA6j9pGnHLTLM645w3VVz3qJIyn68ddLB8fr0AOIyDKmPdh+/Uf2I3HZO3uucW6mGf8A2S6PQv8An4/7Ifv1Hdg5/iPt/Pf8n0+f/hrqGBIeYOkpHcH0QzSj6xxlh+0a+cdNNamF5CeNPUTD6xVohH7OQ0oDmOSXPrgmjH8qROIOlg/vphTQPE3JqaWH25SVpnz+rkcfjp1nA0yAULe4OvuWdJc8ntr0kDrqQMicaxLd/bWJbSbHodACbPUliUo5pFz0ZXjAP7XB18rykHzaeSnPtzZDn8OLH+nTaakSQljS29ySTymqXVj+IA6a+p41p+SrFSw564ppmkB/HkBj9WgBwWwB9fv0A3NIDdNqH/8AqrD/AIFVaNFumo7uh8XHaxz/AKbkf8DqtIBIjL6dDa6ciIH+ev8A8w0vJJxU6G3GT8zg/wApf3jTWQzUT+Eq3XWbe8O9nVVF5RdbyykSxhwR5Dn8R27gg61J2l8Zl7sCJHWbZtNei9niLxyfaBxyk8wfUdv5P067N/wnsf8A9FW1XOSBfMftp5f8GubvEHqrfq1rxanNhVQlSLPhsOaPVkimzcGl+Pp4iudjMwxjiLsgH6s0pwNeXX4+7vMha3bCtPPGAbrWTVaD8EURDWpdNDHVKFZzFMPs8vstpNKl6CfjjCE4Zfb8daHrdRW8/sUrQ6e/DDf+/wDJee5/jO8Ub003y1zo9uLKckWahjiZc5+zI/ORT94YHVO7h3PfN11fzd7u9wvVSP8AR7hVPUP/AGzknTGqwx5KQRnXqoI1XHXl11mnlnP8UmzXjxwxrwxSLP8Ahe2hU7+8f9gWinQyK94gqKnicFYIW86Zs+2I43126hlz11xw+BqGpj+KzYLUrGPlNUeaQM5jFLMXH61BH69dhYpMDWWXJEudh+ZDrMS5GmRcHGdZo+RpRRZ3zpMt11izde50ny0AEd3f55rp/wCkP+/Qnpoju5sbpuv/AKS/79COefbQD5ZlVXF7ZST1kUfny08TTJF/LZQSB+vGNcaN1blpN83HbFyjnjNVLZ4qaogQCPyalZJ8rg478lI+obHtrsxCxSRWwDjr1GRrkX8TXgrR+EviRf7LZ6qOVo6tqyKgICrDSzEyQxK5+06qUJB78wABwJZoOmLSaplQwI8Vzqo6YimfBdUljyM4I4FSPdioGe2R9NYwPB5UQMckBJw5jdgvL6j7Q7+wGlK+trBUU1W9vrI5ICFZZ0GGUjquSc4xnGc/jpleJpJYZKlAflS4XnjChiDxHT3IVj9+D9+tMZU7ZDjaSQSqrVFTxMZRUwnCurTBhzUgMCCYv5JQ/gyn31H7ikMDxmJHkAzz8w4BH3dvbHca2F8Rt6Wne3w/214UiSstr2WpRQeL8vkpLbWlR9C9uoWb+yQ/pdaEinTDOw8wnrxPYjtp4TWSLvZiVLHLZWDKqnRQrAFQxz09s9tdDP4Mbp4Xbuj6ZW+D/k8f+DXP+4FHijdIgFZcEA9M/wD7fdrfr+DGkx4e70UHkBeIz+2Bf8Gq8qVIs6m4O/8AtzcqzNimOemJph/vjaKwtkk6EWkgQuPpPMP98bRRGxjGqCkE7RIG595j611O3/BIR/c1LlfGoXtRyN3byH/nNI3/AAZR/c1LVfJ0g4uzMfsJUO30pWVX/wB100gvzJbrT3nHuXmh4/r69tfPD8wOHkrNnrwaZoh/bA6SW1cTy/JsIx1yblKf6M6ACwfWfLJ03Da9Vuv9OgBcPx1mXOPqdIDBIOBkdtKZzjQAoXOBpGpg+ZAHy8c/3SVDQ4/WCM6y5aa3CSABPPa3p34mvGR+rQB8KLy6qFvkqeMoerLcJJCOnspPX276IZyCB30Eo5KNZUSOWxu/LI+WXEn+x6d9GQQBk6AFqViJ4c9+Y/foHsJ87JsJ/wDMof8A5BoxC3GoiJ65kUf06B7Fb/MbZcdvlIx/uRoAPsXLdAOHuT300qliJzJDbpT9ayUoR/uT0075du+mVdOkLgNU0tOSM4npfOJ/DqNAHlIacS4ijtcbf+ZycnP+5HTT3I0wpakSPx+bhn9+ENEYf91yOnfLA0Aek4Y6yDZH3aRZvV31kG6aAMyemknYBc+33a9ZxpKWTghJ0ADHuMMnMCpoIMOQRUUXJ/1+of0j9Ws6FoXMjRTUs5B9RpYvLAP87qcnS0VfIV9NXdIlBOFipWZB+B4nOvjUPMGL1FXOQcA1UJjI/AEDP46AFOWD31HN1nFbtY9sXcE/7Uqh/d0ceTB76j27mzU7Zb+TeI/+T1A/u6ADczYHfQ2vb8yfxH79PZ3ABOhta2Y29x0/foENOP4TpeXg7tpunS/qB/tebXNkI2M4wPr3GulH8JqM+C+3j7C/xf8AJ59c2Yhk9GKk/Q41Yjdi/AOKaLKk5Zl9wg/w9NYVtNIUzgsPbl30QoxNGQIqiSRz+goBH6ydO5Yamq9MjIy9eQUccfr1d02ip5emVkepKj9FuoPTTqUyIgDKAo7Y0OK8HZe2CRp7TVvlkCRPNT+SdVL5GmUfNG038HNTyXD4jqKcfZoLVWzv0zkMgh/V1lH7Me+uqaSdtc4/4MfaQq9+7y3VGWjpaC2RW5I3xlpKiUSZ/BVpiP8AZjXRNW6aV8meT3CCy8tKo/TvpgkvTTmN8jSCi7SZ1gX+/SXmgk4OcawaTOgApu8/5qrp1/8ACX/foSG0T3l/nqun/pL/ALzoOGORoB8jlG+/rrmV8VGzINx/E3uukW7SQs1RFIqVCufOZqaJjEjKehB9IHfiFAz1GumURy2udvjnBDcviH3xSVcMdTTy18XKOVcjpTx4xqYFUm0rRT972pSBXoBXV3zBwDFcKSRolftgPKof3+v7dVtYbomyt0SUVfSrcbbMwWWmABDEHIwCCD1yCMdVdwPtavHcdzq7Zc/yV8xLWUbIzIKtzI8WAcBX+1joO5PbWuviIojvExX0sGLAgnOc99XNdS3FxNqVfMR3XtuOjvUUdBCyJU08dSlO5y8SsP0h1wGxzUZPodDk6uvaNstFt+Gutrq6nts17rJb1b6Y1KIJzGi210aNm6sySCQKB6sSSY7kGpZ7pXXKyUFTU1s80iQiGPnISI0UEhVB+yM5OB06nTSK5VUVokp/Plelimknip3cmOOXEeXVc4DHC5PvwX6aTpbS3NMm3s/IHVkPk0MZPIdjg/XHXW+v8GLMW2RvdM9rpA37YT/g1ojdk8u1U/UtyPI8jnJwNbz/AMGEf8xm+P8A1lT/APFNq3I9kVreDfqbqW3pHL/r83/GNojG2QPb30Ltf9amH+rzf8a2n0bHrrMUgfa0h/jvvJT25UTD9cLD+5qXhuuoXtj/AD97w/saD/i5NTAHtoJZ7UyxLCPONII8/wDhv9b/AHHrpks9t5AB9uk56BUy36unfWdwuE1upvPhIEmR3GRoXFu24ySKhkTie4CDQCJaH6jWYYZ01RjnWSsdAw8D695/fpsGONZKx0AOA/36xkqTBgrO0GemVpzNn9XtpHkcaUhhknK8KmamOccoeOcfrB0AZfOMxANdJJk/ZNvKZ/XnppVnGAT9RpWqtk9OBm6Vky8uqSeXhvxwg0HutbJR0ccsYXk1TDGcjIw0yIf14Y/r0EpW6C0EmaiL7nB/p0C2M4XaNpU+1Oo/o0VhY+fH/ZD9+gOzGP8AFa2/60P36CCSRyFclmySe301jLVvGSEnr4s+1LT+YP28T10gGOs4batxyzz1EWPaGUoD+ONAGSVcshw81xkX6VUAjT9vEddZ+YMYzpGotUVvTzUkqJH/ANWndx+wnGkmY6AF2k9Qzr0SdOmmEFQ8xl5Y9MnEY+mF/wAJ0ryONAC5mAI668aUYz7DTdupH3HprF2JXQBj5Mkrsy01a4J6PFWRop/AFgR+vWGJIwwkiqos4x8zOsuR93EnH69epS08o5vArsx6ks3X9h0k8MUIHlRCLkeuGY5/aToAyeUE99R/d8pX+Lpx/pxFk/8AsZhos32hoFvVyq2PH/leD/5JdAqDcs+R+GmFZJ+aY6XkYhBodVsfKfQQamfwmDcvBGx9Ps7gh/5PUa5rwoJeikKfoddKP4SlR/kHWpvddwQY/wDgVGuaSdxp0b8P4A1b1qqboEzEep5HC/t0WiqVni4qFihU5JGfUfu+7Uap3YyBeRA+g0QilaRMscnWmMqVGXJjt2wbc0CXCcL2Lcuv39f7uvY8FOkYLfXOlL2oFYrDu0SsfxxpCnA8xfx1S+WbVvFM6Z/wb+yarb/g7dr9UxGFb7ciafl/okMC+WH/AA8xp1/2GtvEbI1Vnw32+C0+Afh3BTLxiNhpJyD/AC5Yllc/rd2P69WdGx9P46pMr5HIckaXhlwO+mZY6yT7egB+0nb30i7ZPfSS/aOvixOg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939011" name="Picture 3"/>
          <p:cNvPicPr>
            <a:picLocks noChangeAspect="1" noChangeArrowheads="1"/>
          </p:cNvPicPr>
          <p:nvPr/>
        </p:nvPicPr>
        <p:blipFill>
          <a:blip r:embed="rId12" cstate="print"/>
          <a:srcRect/>
          <a:stretch>
            <a:fillRect/>
          </a:stretch>
        </p:blipFill>
        <p:spPr bwMode="auto">
          <a:xfrm>
            <a:off x="2987824" y="4869160"/>
            <a:ext cx="2592288" cy="1371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2437"/>
                                        </p:tgtEl>
                                        <p:attrNameLst>
                                          <p:attrName>style.visibility</p:attrName>
                                        </p:attrNameLst>
                                      </p:cBhvr>
                                      <p:to>
                                        <p:strVal val="visible"/>
                                      </p:to>
                                    </p:set>
                                    <p:animEffect transition="in" filter="blinds(horizontal)">
                                      <p:cBhvr>
                                        <p:cTn id="7" dur="500"/>
                                        <p:tgtEl>
                                          <p:spTgt spid="40243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02439"/>
                                        </p:tgtEl>
                                        <p:attrNameLst>
                                          <p:attrName>style.visibility</p:attrName>
                                        </p:attrNameLst>
                                      </p:cBhvr>
                                      <p:to>
                                        <p:strVal val="visible"/>
                                      </p:to>
                                    </p:set>
                                    <p:animEffect transition="in" filter="blinds(horizontal)">
                                      <p:cBhvr>
                                        <p:cTn id="12" dur="500"/>
                                        <p:tgtEl>
                                          <p:spTgt spid="402439"/>
                                        </p:tgtEl>
                                      </p:cBhvr>
                                    </p:animEffect>
                                  </p:childTnLst>
                                </p:cTn>
                              </p:par>
                              <p:par>
                                <p:cTn id="13" presetID="3" presetClass="entr" presetSubtype="10" fill="hold" nodeType="withEffect">
                                  <p:stCondLst>
                                    <p:cond delay="0"/>
                                  </p:stCondLst>
                                  <p:childTnLst>
                                    <p:set>
                                      <p:cBhvr>
                                        <p:cTn id="14" dur="1" fill="hold">
                                          <p:stCondLst>
                                            <p:cond delay="0"/>
                                          </p:stCondLst>
                                        </p:cTn>
                                        <p:tgtEl>
                                          <p:spTgt spid="402441"/>
                                        </p:tgtEl>
                                        <p:attrNameLst>
                                          <p:attrName>style.visibility</p:attrName>
                                        </p:attrNameLst>
                                      </p:cBhvr>
                                      <p:to>
                                        <p:strVal val="visible"/>
                                      </p:to>
                                    </p:set>
                                    <p:animEffect transition="in" filter="blinds(horizontal)">
                                      <p:cBhvr>
                                        <p:cTn id="15" dur="500"/>
                                        <p:tgtEl>
                                          <p:spTgt spid="402441"/>
                                        </p:tgtEl>
                                      </p:cBhvr>
                                    </p:animEffect>
                                  </p:childTnLst>
                                </p:cTn>
                              </p:par>
                              <p:par>
                                <p:cTn id="16" presetID="3" presetClass="entr" presetSubtype="10" fill="hold" nodeType="withEffect">
                                  <p:stCondLst>
                                    <p:cond delay="0"/>
                                  </p:stCondLst>
                                  <p:childTnLst>
                                    <p:set>
                                      <p:cBhvr>
                                        <p:cTn id="17" dur="1" fill="hold">
                                          <p:stCondLst>
                                            <p:cond delay="0"/>
                                          </p:stCondLst>
                                        </p:cTn>
                                        <p:tgtEl>
                                          <p:spTgt spid="402440"/>
                                        </p:tgtEl>
                                        <p:attrNameLst>
                                          <p:attrName>style.visibility</p:attrName>
                                        </p:attrNameLst>
                                      </p:cBhvr>
                                      <p:to>
                                        <p:strVal val="visible"/>
                                      </p:to>
                                    </p:set>
                                    <p:animEffect transition="in" filter="blinds(horizontal)">
                                      <p:cBhvr>
                                        <p:cTn id="18" dur="500"/>
                                        <p:tgtEl>
                                          <p:spTgt spid="402440"/>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1270"/>
                                        </p:tgtEl>
                                        <p:attrNameLst>
                                          <p:attrName>style.visibility</p:attrName>
                                        </p:attrNameLst>
                                      </p:cBhvr>
                                      <p:to>
                                        <p:strVal val="visible"/>
                                      </p:to>
                                    </p:set>
                                    <p:animEffect transition="in" filter="blinds(horizontal)">
                                      <p:cBhvr>
                                        <p:cTn id="21" dur="500"/>
                                        <p:tgtEl>
                                          <p:spTgt spid="1127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402447"/>
                                        </p:tgtEl>
                                        <p:attrNameLst>
                                          <p:attrName>style.visibility</p:attrName>
                                        </p:attrNameLst>
                                      </p:cBhvr>
                                      <p:to>
                                        <p:strVal val="visible"/>
                                      </p:to>
                                    </p:set>
                                    <p:animEffect transition="in" filter="blinds(horizontal)">
                                      <p:cBhvr>
                                        <p:cTn id="26" dur="500"/>
                                        <p:tgtEl>
                                          <p:spTgt spid="402447"/>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1277"/>
                                        </p:tgtEl>
                                        <p:attrNameLst>
                                          <p:attrName>style.visibility</p:attrName>
                                        </p:attrNameLst>
                                      </p:cBhvr>
                                      <p:to>
                                        <p:strVal val="visible"/>
                                      </p:to>
                                    </p:set>
                                    <p:animEffect transition="in" filter="blinds(horizontal)">
                                      <p:cBhvr>
                                        <p:cTn id="29" dur="500"/>
                                        <p:tgtEl>
                                          <p:spTgt spid="11277"/>
                                        </p:tgtEl>
                                      </p:cBhvr>
                                    </p:animEffect>
                                  </p:childTnLst>
                                </p:cTn>
                              </p:par>
                              <p:par>
                                <p:cTn id="30" presetID="3" presetClass="entr" presetSubtype="10" fill="hold" nodeType="withEffect">
                                  <p:stCondLst>
                                    <p:cond delay="0"/>
                                  </p:stCondLst>
                                  <p:childTnLst>
                                    <p:set>
                                      <p:cBhvr>
                                        <p:cTn id="31" dur="1" fill="hold">
                                          <p:stCondLst>
                                            <p:cond delay="0"/>
                                          </p:stCondLst>
                                        </p:cTn>
                                        <p:tgtEl>
                                          <p:spTgt spid="402444"/>
                                        </p:tgtEl>
                                        <p:attrNameLst>
                                          <p:attrName>style.visibility</p:attrName>
                                        </p:attrNameLst>
                                      </p:cBhvr>
                                      <p:to>
                                        <p:strVal val="visible"/>
                                      </p:to>
                                    </p:set>
                                    <p:animEffect transition="in" filter="blinds(horizontal)">
                                      <p:cBhvr>
                                        <p:cTn id="32" dur="500"/>
                                        <p:tgtEl>
                                          <p:spTgt spid="40244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402448"/>
                                        </p:tgtEl>
                                        <p:attrNameLst>
                                          <p:attrName>style.visibility</p:attrName>
                                        </p:attrNameLst>
                                      </p:cBhvr>
                                      <p:to>
                                        <p:strVal val="visible"/>
                                      </p:to>
                                    </p:set>
                                    <p:animEffect transition="in" filter="blinds(horizontal)">
                                      <p:cBhvr>
                                        <p:cTn id="37" dur="500"/>
                                        <p:tgtEl>
                                          <p:spTgt spid="402448"/>
                                        </p:tgtEl>
                                      </p:cBhvr>
                                    </p:animEffect>
                                  </p:childTnLst>
                                </p:cTn>
                              </p:par>
                              <p:par>
                                <p:cTn id="38" presetID="3" presetClass="entr" presetSubtype="10" fill="hold" nodeType="withEffect">
                                  <p:stCondLst>
                                    <p:cond delay="0"/>
                                  </p:stCondLst>
                                  <p:childTnLst>
                                    <p:set>
                                      <p:cBhvr>
                                        <p:cTn id="39" dur="1" fill="hold">
                                          <p:stCondLst>
                                            <p:cond delay="0"/>
                                          </p:stCondLst>
                                        </p:cTn>
                                        <p:tgtEl>
                                          <p:spTgt spid="402447"/>
                                        </p:tgtEl>
                                        <p:attrNameLst>
                                          <p:attrName>style.visibility</p:attrName>
                                        </p:attrNameLst>
                                      </p:cBhvr>
                                      <p:to>
                                        <p:strVal val="visible"/>
                                      </p:to>
                                    </p:set>
                                    <p:animEffect transition="in" filter="blinds(horizontal)">
                                      <p:cBhvr>
                                        <p:cTn id="40" dur="500"/>
                                        <p:tgtEl>
                                          <p:spTgt spid="402447"/>
                                        </p:tgtEl>
                                      </p:cBhvr>
                                    </p:animEffect>
                                  </p:childTnLst>
                                </p:cTn>
                              </p:par>
                              <p:par>
                                <p:cTn id="41" presetID="3" presetClass="entr" presetSubtype="10" fill="hold" nodeType="withEffect">
                                  <p:stCondLst>
                                    <p:cond delay="0"/>
                                  </p:stCondLst>
                                  <p:childTnLst>
                                    <p:set>
                                      <p:cBhvr>
                                        <p:cTn id="42" dur="1" fill="hold">
                                          <p:stCondLst>
                                            <p:cond delay="0"/>
                                          </p:stCondLst>
                                        </p:cTn>
                                        <p:tgtEl>
                                          <p:spTgt spid="402446"/>
                                        </p:tgtEl>
                                        <p:attrNameLst>
                                          <p:attrName>style.visibility</p:attrName>
                                        </p:attrNameLst>
                                      </p:cBhvr>
                                      <p:to>
                                        <p:strVal val="visible"/>
                                      </p:to>
                                    </p:set>
                                    <p:animEffect transition="in" filter="blinds(horizontal)">
                                      <p:cBhvr>
                                        <p:cTn id="43" dur="500"/>
                                        <p:tgtEl>
                                          <p:spTgt spid="40244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nodeType="clickEffect">
                                  <p:stCondLst>
                                    <p:cond delay="0"/>
                                  </p:stCondLst>
                                  <p:childTnLst>
                                    <p:set>
                                      <p:cBhvr>
                                        <p:cTn id="47" dur="1" fill="hold">
                                          <p:stCondLst>
                                            <p:cond delay="0"/>
                                          </p:stCondLst>
                                        </p:cTn>
                                        <p:tgtEl>
                                          <p:spTgt spid="402442"/>
                                        </p:tgtEl>
                                        <p:attrNameLst>
                                          <p:attrName>style.visibility</p:attrName>
                                        </p:attrNameLst>
                                      </p:cBhvr>
                                      <p:to>
                                        <p:strVal val="visible"/>
                                      </p:to>
                                    </p:set>
                                    <p:animEffect transition="in" filter="blinds(horizontal)">
                                      <p:cBhvr>
                                        <p:cTn id="48" dur="500"/>
                                        <p:tgtEl>
                                          <p:spTgt spid="402442"/>
                                        </p:tgtEl>
                                      </p:cBhvr>
                                    </p:animEffect>
                                  </p:childTnLst>
                                </p:cTn>
                              </p:par>
                              <p:par>
                                <p:cTn id="49" presetID="3" presetClass="entr" presetSubtype="10" fill="hold" nodeType="withEffect">
                                  <p:stCondLst>
                                    <p:cond delay="0"/>
                                  </p:stCondLst>
                                  <p:childTnLst>
                                    <p:set>
                                      <p:cBhvr>
                                        <p:cTn id="50" dur="1" fill="hold">
                                          <p:stCondLst>
                                            <p:cond delay="0"/>
                                          </p:stCondLst>
                                        </p:cTn>
                                        <p:tgtEl>
                                          <p:spTgt spid="402449"/>
                                        </p:tgtEl>
                                        <p:attrNameLst>
                                          <p:attrName>style.visibility</p:attrName>
                                        </p:attrNameLst>
                                      </p:cBhvr>
                                      <p:to>
                                        <p:strVal val="visible"/>
                                      </p:to>
                                    </p:set>
                                    <p:animEffect transition="in" filter="blinds(horizontal)">
                                      <p:cBhvr>
                                        <p:cTn id="51" dur="500"/>
                                        <p:tgtEl>
                                          <p:spTgt spid="402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112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667002" y="1600202"/>
            <a:ext cx="3762375" cy="4162425"/>
            <a:chOff x="0" y="0"/>
            <a:chExt cx="2370" cy="2622"/>
          </a:xfrm>
        </p:grpSpPr>
        <p:sp>
          <p:nvSpPr>
            <p:cNvPr id="140306" name="AutoShape 3"/>
            <p:cNvSpPr>
              <a:spLocks noChangeArrowheads="1"/>
            </p:cNvSpPr>
            <p:nvPr/>
          </p:nvSpPr>
          <p:spPr bwMode="auto">
            <a:xfrm rot="10800000">
              <a:off x="793" y="1959"/>
              <a:ext cx="751" cy="663"/>
            </a:xfrm>
            <a:prstGeom prst="triangle">
              <a:avLst>
                <a:gd name="adj" fmla="val 50000"/>
              </a:avLst>
            </a:prstGeom>
            <a:solidFill>
              <a:schemeClr val="folHlink">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folHlink"/>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07" name="AutoShape 4"/>
            <p:cNvSpPr>
              <a:spLocks noChangeArrowheads="1"/>
            </p:cNvSpPr>
            <p:nvPr/>
          </p:nvSpPr>
          <p:spPr bwMode="auto">
            <a:xfrm>
              <a:off x="804" y="0"/>
              <a:ext cx="751" cy="663"/>
            </a:xfrm>
            <a:prstGeom prst="triangle">
              <a:avLst>
                <a:gd name="adj" fmla="val 50000"/>
              </a:avLst>
            </a:prstGeom>
            <a:solidFill>
              <a:schemeClr val="accent1">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accent1"/>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08" name="AutoShape 5"/>
            <p:cNvSpPr>
              <a:spLocks noChangeArrowheads="1"/>
            </p:cNvSpPr>
            <p:nvPr/>
          </p:nvSpPr>
          <p:spPr bwMode="auto">
            <a:xfrm rot="7186656">
              <a:off x="1662" y="1458"/>
              <a:ext cx="752" cy="663"/>
            </a:xfrm>
            <a:prstGeom prst="triangle">
              <a:avLst>
                <a:gd name="adj" fmla="val 50000"/>
              </a:avLst>
            </a:prstGeom>
            <a:solidFill>
              <a:schemeClr val="accent1">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accent1"/>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09" name="AutoShape 6"/>
            <p:cNvSpPr>
              <a:spLocks noChangeArrowheads="1"/>
            </p:cNvSpPr>
            <p:nvPr/>
          </p:nvSpPr>
          <p:spPr bwMode="auto">
            <a:xfrm rot="3597399">
              <a:off x="1659" y="493"/>
              <a:ext cx="751" cy="662"/>
            </a:xfrm>
            <a:prstGeom prst="triangle">
              <a:avLst>
                <a:gd name="adj" fmla="val 50000"/>
              </a:avLst>
            </a:prstGeom>
            <a:solidFill>
              <a:schemeClr val="folHlink">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folHlink"/>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10" name="AutoShape 7"/>
            <p:cNvSpPr>
              <a:spLocks noChangeArrowheads="1"/>
            </p:cNvSpPr>
            <p:nvPr/>
          </p:nvSpPr>
          <p:spPr bwMode="auto">
            <a:xfrm rot="-7225479">
              <a:off x="-44" y="1464"/>
              <a:ext cx="751" cy="663"/>
            </a:xfrm>
            <a:prstGeom prst="triangle">
              <a:avLst>
                <a:gd name="adj" fmla="val 50000"/>
              </a:avLst>
            </a:prstGeom>
            <a:solidFill>
              <a:schemeClr val="accent1">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accent1"/>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11" name="AutoShape 8"/>
            <p:cNvSpPr>
              <a:spLocks noChangeArrowheads="1"/>
            </p:cNvSpPr>
            <p:nvPr/>
          </p:nvSpPr>
          <p:spPr bwMode="auto">
            <a:xfrm rot="-3614670">
              <a:off x="-41" y="489"/>
              <a:ext cx="752" cy="663"/>
            </a:xfrm>
            <a:prstGeom prst="triangle">
              <a:avLst>
                <a:gd name="adj" fmla="val 50000"/>
              </a:avLst>
            </a:prstGeom>
            <a:solidFill>
              <a:schemeClr val="folHlink">
                <a:alpha val="50195"/>
              </a:schemeClr>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folHlink"/>
              </a:extrusionClr>
            </a:sp3d>
          </p:spPr>
          <p:txBody>
            <a:bodyPr wrap="none"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312" name="Line 9"/>
            <p:cNvSpPr>
              <a:spLocks noChangeShapeType="1"/>
            </p:cNvSpPr>
            <p:nvPr/>
          </p:nvSpPr>
          <p:spPr bwMode="auto">
            <a:xfrm>
              <a:off x="379" y="2202"/>
              <a:ext cx="745" cy="0"/>
            </a:xfrm>
            <a:prstGeom prst="line">
              <a:avLst/>
            </a:prstGeom>
            <a:noFill/>
            <a:ln w="9525">
              <a:noFill/>
              <a:round/>
              <a:headEnd/>
              <a:tailEnd/>
            </a:ln>
          </p:spPr>
          <p:txBody>
            <a:bodyPr wrap="none" anchor="ctr"/>
            <a:lstStyle/>
            <a:p>
              <a:pPr defTabSz="914180" fontAlgn="base">
                <a:spcBef>
                  <a:spcPct val="0"/>
                </a:spcBef>
                <a:spcAft>
                  <a:spcPct val="0"/>
                </a:spcAft>
              </a:pPr>
              <a:endParaRPr lang="zh-CN" altLang="en-US" sz="2000" dirty="0" smtClean="0">
                <a:solidFill>
                  <a:srgbClr val="007A77"/>
                </a:solidFill>
              </a:endParaRPr>
            </a:p>
          </p:txBody>
        </p:sp>
      </p:grpSp>
      <p:sp>
        <p:nvSpPr>
          <p:cNvPr id="140291" name="Rectangle 10"/>
          <p:cNvSpPr>
            <a:spLocks noChangeArrowheads="1"/>
          </p:cNvSpPr>
          <p:nvPr/>
        </p:nvSpPr>
        <p:spPr bwMode="auto">
          <a:xfrm>
            <a:off x="395536" y="4797152"/>
            <a:ext cx="3023540" cy="707866"/>
          </a:xfrm>
          <a:prstGeom prst="rect">
            <a:avLst/>
          </a:prstGeom>
          <a:noFill/>
          <a:ln w="9525">
            <a:noFill/>
            <a:miter lim="800000"/>
            <a:headEnd/>
            <a:tailEnd/>
          </a:ln>
        </p:spPr>
        <p:txBody>
          <a:bodyPr wrap="none" lIns="91418" tIns="45710" rIns="91418" bIns="45710">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由经济贫困或者自我评价</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不当而导致的</a:t>
            </a:r>
            <a:r>
              <a:rPr lang="zh-CN" altLang="en-US" sz="2000" b="1" dirty="0" smtClean="0">
                <a:solidFill>
                  <a:srgbClr val="00B0F0"/>
                </a:solidFill>
                <a:latin typeface="黑体" pitchFamily="49" charset="-122"/>
                <a:ea typeface="黑体" pitchFamily="49" charset="-122"/>
              </a:rPr>
              <a:t>自卑</a:t>
            </a:r>
          </a:p>
        </p:txBody>
      </p:sp>
      <p:sp>
        <p:nvSpPr>
          <p:cNvPr id="140292" name="Rectangle 11"/>
          <p:cNvSpPr>
            <a:spLocks noChangeArrowheads="1"/>
          </p:cNvSpPr>
          <p:nvPr/>
        </p:nvSpPr>
        <p:spPr bwMode="auto">
          <a:xfrm>
            <a:off x="0" y="2132856"/>
            <a:ext cx="2514600" cy="1015642"/>
          </a:xfrm>
          <a:prstGeom prst="rect">
            <a:avLst/>
          </a:prstGeom>
          <a:noFill/>
          <a:ln w="9525">
            <a:noFill/>
            <a:miter lim="800000"/>
            <a:headEnd/>
            <a:tailEnd/>
          </a:ln>
        </p:spPr>
        <p:txBody>
          <a:bodyPr lIns="91418" tIns="45710" rIns="91418" bIns="45710" anchor="ctr" anchorCtr="1">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由独立生活能力</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不足与追求个性自由</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而导致的</a:t>
            </a:r>
            <a:r>
              <a:rPr lang="zh-CN" altLang="en-US" sz="2000" b="1" dirty="0" smtClean="0">
                <a:solidFill>
                  <a:srgbClr val="00B0F0"/>
                </a:solidFill>
                <a:latin typeface="黑体" pitchFamily="49" charset="-122"/>
                <a:ea typeface="黑体" pitchFamily="49" charset="-122"/>
              </a:rPr>
              <a:t>无助</a:t>
            </a:r>
          </a:p>
        </p:txBody>
      </p:sp>
      <p:sp>
        <p:nvSpPr>
          <p:cNvPr id="140293" name="Rectangle 12"/>
          <p:cNvSpPr>
            <a:spLocks noChangeArrowheads="1"/>
          </p:cNvSpPr>
          <p:nvPr/>
        </p:nvSpPr>
        <p:spPr bwMode="auto">
          <a:xfrm>
            <a:off x="-7495" y="3886201"/>
            <a:ext cx="2507373" cy="707866"/>
          </a:xfrm>
          <a:prstGeom prst="rect">
            <a:avLst/>
          </a:prstGeom>
          <a:noFill/>
          <a:ln w="9525">
            <a:noFill/>
            <a:miter lim="800000"/>
            <a:headEnd/>
            <a:tailEnd/>
          </a:ln>
        </p:spPr>
        <p:txBody>
          <a:bodyPr wrap="none" lIns="91418" tIns="45710" rIns="91418" bIns="45710">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由人际关系的变迁与</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重构而导致的</a:t>
            </a:r>
            <a:r>
              <a:rPr lang="zh-CN" altLang="en-US" sz="2000" b="1" dirty="0" smtClean="0">
                <a:solidFill>
                  <a:srgbClr val="00B0F0"/>
                </a:solidFill>
                <a:latin typeface="黑体" pitchFamily="49" charset="-122"/>
                <a:ea typeface="黑体" pitchFamily="49" charset="-122"/>
              </a:rPr>
              <a:t>孤独</a:t>
            </a:r>
          </a:p>
        </p:txBody>
      </p:sp>
      <p:sp>
        <p:nvSpPr>
          <p:cNvPr id="140294" name="Rectangle 13"/>
          <p:cNvSpPr>
            <a:spLocks noChangeArrowheads="1"/>
          </p:cNvSpPr>
          <p:nvPr/>
        </p:nvSpPr>
        <p:spPr bwMode="auto">
          <a:xfrm>
            <a:off x="6396025" y="2667002"/>
            <a:ext cx="2765457" cy="707866"/>
          </a:xfrm>
          <a:prstGeom prst="rect">
            <a:avLst/>
          </a:prstGeom>
          <a:noFill/>
          <a:ln w="9525">
            <a:noFill/>
            <a:miter lim="800000"/>
            <a:headEnd/>
            <a:tailEnd/>
          </a:ln>
        </p:spPr>
        <p:txBody>
          <a:bodyPr wrap="none" lIns="91418" tIns="45710" rIns="91418" bIns="45710">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由教学方式和考试方式</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的变化而导致的</a:t>
            </a:r>
            <a:r>
              <a:rPr lang="zh-CN" altLang="en-US" sz="2000" b="1" dirty="0" smtClean="0">
                <a:solidFill>
                  <a:srgbClr val="00B0F0"/>
                </a:solidFill>
                <a:latin typeface="黑体" pitchFamily="49" charset="-122"/>
                <a:ea typeface="黑体" pitchFamily="49" charset="-122"/>
              </a:rPr>
              <a:t>焦虑</a:t>
            </a:r>
          </a:p>
        </p:txBody>
      </p:sp>
      <p:sp>
        <p:nvSpPr>
          <p:cNvPr id="140295" name="Rectangle 14"/>
          <p:cNvSpPr>
            <a:spLocks noChangeArrowheads="1"/>
          </p:cNvSpPr>
          <p:nvPr/>
        </p:nvSpPr>
        <p:spPr bwMode="auto">
          <a:xfrm>
            <a:off x="6469503" y="3810002"/>
            <a:ext cx="2507373" cy="1015642"/>
          </a:xfrm>
          <a:prstGeom prst="rect">
            <a:avLst/>
          </a:prstGeom>
          <a:noFill/>
          <a:ln w="9525">
            <a:noFill/>
            <a:miter lim="800000"/>
            <a:headEnd/>
            <a:tailEnd/>
          </a:ln>
        </p:spPr>
        <p:txBody>
          <a:bodyPr wrap="none" lIns="91418" tIns="45710" rIns="91418" bIns="45710">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由目标缺乏及学习、</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就业预期压力</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而导致的</a:t>
            </a:r>
            <a:r>
              <a:rPr lang="zh-CN" altLang="en-US" sz="2000" b="1" dirty="0" smtClean="0">
                <a:solidFill>
                  <a:srgbClr val="00B0F0"/>
                </a:solidFill>
                <a:latin typeface="黑体" pitchFamily="49" charset="-122"/>
                <a:ea typeface="黑体" pitchFamily="49" charset="-122"/>
              </a:rPr>
              <a:t>迷茫</a:t>
            </a:r>
          </a:p>
        </p:txBody>
      </p:sp>
      <p:sp>
        <p:nvSpPr>
          <p:cNvPr id="140296" name="Rectangle 15"/>
          <p:cNvSpPr>
            <a:spLocks noChangeArrowheads="1"/>
          </p:cNvSpPr>
          <p:nvPr/>
        </p:nvSpPr>
        <p:spPr bwMode="auto">
          <a:xfrm>
            <a:off x="5868144" y="1772816"/>
            <a:ext cx="2507373" cy="707866"/>
          </a:xfrm>
          <a:prstGeom prst="rect">
            <a:avLst/>
          </a:prstGeom>
          <a:noFill/>
          <a:ln w="9525">
            <a:noFill/>
            <a:miter lim="800000"/>
            <a:headEnd/>
            <a:tailEnd/>
          </a:ln>
        </p:spPr>
        <p:txBody>
          <a:bodyPr wrap="none" lIns="91418" tIns="45710" rIns="91418" bIns="45710">
            <a:spAutoFit/>
          </a:bodyPr>
          <a:lstStyle/>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由理想与现实的差异</a:t>
            </a:r>
          </a:p>
          <a:p>
            <a:pPr algn="ctr" defTabSz="914180" fontAlgn="base">
              <a:spcBef>
                <a:spcPct val="0"/>
              </a:spcBef>
              <a:spcAft>
                <a:spcPct val="0"/>
              </a:spcAft>
            </a:pPr>
            <a:r>
              <a:rPr lang="zh-CN" altLang="en-US" sz="2000" b="1" dirty="0" smtClean="0">
                <a:solidFill>
                  <a:srgbClr val="002060"/>
                </a:solidFill>
                <a:latin typeface="黑体" pitchFamily="49" charset="-122"/>
                <a:ea typeface="黑体" pitchFamily="49" charset="-122"/>
              </a:rPr>
              <a:t>而导致的</a:t>
            </a:r>
            <a:r>
              <a:rPr lang="zh-CN" altLang="en-US" sz="2000" b="1" dirty="0" smtClean="0">
                <a:solidFill>
                  <a:srgbClr val="00B0F0"/>
                </a:solidFill>
                <a:latin typeface="黑体" pitchFamily="49" charset="-122"/>
                <a:ea typeface="黑体" pitchFamily="49" charset="-122"/>
              </a:rPr>
              <a:t>失望</a:t>
            </a:r>
          </a:p>
        </p:txBody>
      </p:sp>
      <p:sp>
        <p:nvSpPr>
          <p:cNvPr id="140297" name="AutoShape 16"/>
          <p:cNvSpPr>
            <a:spLocks noChangeArrowheads="1"/>
          </p:cNvSpPr>
          <p:nvPr/>
        </p:nvSpPr>
        <p:spPr bwMode="auto">
          <a:xfrm>
            <a:off x="3429005" y="2590800"/>
            <a:ext cx="2286001" cy="2057400"/>
          </a:xfrm>
          <a:prstGeom prst="hexagon">
            <a:avLst>
              <a:gd name="adj" fmla="val 27778"/>
              <a:gd name="vf" fmla="val 115470"/>
            </a:avLst>
          </a:prstGeom>
          <a:solidFill>
            <a:srgbClr val="C0C0C0">
              <a:alpha val="0"/>
            </a:srgbClr>
          </a:solidFill>
          <a:ln w="9525">
            <a:miter lim="800000"/>
            <a:headEnd/>
            <a:tailEnd/>
          </a:ln>
          <a:scene3d>
            <a:camera prst="legacyPerspectiveFront"/>
            <a:lightRig rig="legacyFlat3" dir="b"/>
          </a:scene3d>
          <a:sp3d extrusionH="887400" prstMaterial="legacyMatte">
            <a:bevelT w="13500" h="13500" prst="angle"/>
            <a:bevelB w="13500" h="13500" prst="angle"/>
            <a:extrusionClr>
              <a:srgbClr val="C0C0C0"/>
            </a:extrusionClr>
          </a:sp3d>
        </p:spPr>
        <p:txBody>
          <a:bodyPr wrap="none" lIns="91418" tIns="45710" rIns="91418" bIns="45710" anchor="ctr">
            <a:flatTx/>
          </a:bodyPr>
          <a:lstStyle/>
          <a:p>
            <a:pPr defTabSz="914180" fontAlgn="base">
              <a:spcBef>
                <a:spcPct val="0"/>
              </a:spcBef>
              <a:spcAft>
                <a:spcPct val="0"/>
              </a:spcAft>
            </a:pPr>
            <a:endParaRPr lang="zh-CN" altLang="en-US" sz="2000" dirty="0" smtClean="0">
              <a:solidFill>
                <a:srgbClr val="007A77"/>
              </a:solidFill>
            </a:endParaRPr>
          </a:p>
        </p:txBody>
      </p:sp>
      <p:sp>
        <p:nvSpPr>
          <p:cNvPr id="140298" name="Line 17"/>
          <p:cNvSpPr>
            <a:spLocks noChangeShapeType="1"/>
          </p:cNvSpPr>
          <p:nvPr/>
        </p:nvSpPr>
        <p:spPr bwMode="auto">
          <a:xfrm>
            <a:off x="3429002" y="5257800"/>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299" name="Line 18"/>
          <p:cNvSpPr>
            <a:spLocks noChangeShapeType="1"/>
          </p:cNvSpPr>
          <p:nvPr/>
        </p:nvSpPr>
        <p:spPr bwMode="auto">
          <a:xfrm flipH="1">
            <a:off x="4648202" y="2133600"/>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300" name="Line 19"/>
          <p:cNvSpPr>
            <a:spLocks noChangeShapeType="1"/>
          </p:cNvSpPr>
          <p:nvPr/>
        </p:nvSpPr>
        <p:spPr bwMode="auto">
          <a:xfrm>
            <a:off x="2209802" y="2971800"/>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301" name="Line 20"/>
          <p:cNvSpPr>
            <a:spLocks noChangeShapeType="1"/>
          </p:cNvSpPr>
          <p:nvPr/>
        </p:nvSpPr>
        <p:spPr bwMode="auto">
          <a:xfrm>
            <a:off x="2209802" y="4267200"/>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302" name="Line 21"/>
          <p:cNvSpPr>
            <a:spLocks noChangeShapeType="1"/>
          </p:cNvSpPr>
          <p:nvPr/>
        </p:nvSpPr>
        <p:spPr bwMode="auto">
          <a:xfrm flipH="1">
            <a:off x="5715002" y="3048001"/>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303" name="Line 22"/>
          <p:cNvSpPr>
            <a:spLocks noChangeShapeType="1"/>
          </p:cNvSpPr>
          <p:nvPr/>
        </p:nvSpPr>
        <p:spPr bwMode="auto">
          <a:xfrm flipH="1">
            <a:off x="5715002" y="4419601"/>
            <a:ext cx="1228725" cy="0"/>
          </a:xfrm>
          <a:prstGeom prst="line">
            <a:avLst/>
          </a:prstGeom>
          <a:noFill/>
          <a:ln w="9525">
            <a:solidFill>
              <a:srgbClr val="5F5F5F"/>
            </a:solidFill>
            <a:round/>
            <a:headEnd/>
            <a:tailEnd type="triangle" w="med" len="med"/>
          </a:ln>
        </p:spPr>
        <p:txBody>
          <a:bodyPr wrap="none" lIns="91418" tIns="45710" rIns="91418" bIns="45710" anchor="ctr"/>
          <a:lstStyle/>
          <a:p>
            <a:pPr defTabSz="914180" fontAlgn="base">
              <a:spcBef>
                <a:spcPct val="0"/>
              </a:spcBef>
              <a:spcAft>
                <a:spcPct val="0"/>
              </a:spcAft>
            </a:pPr>
            <a:endParaRPr lang="zh-CN" altLang="en-US" sz="2000" dirty="0" smtClean="0">
              <a:solidFill>
                <a:srgbClr val="007A77"/>
              </a:solidFill>
            </a:endParaRPr>
          </a:p>
        </p:txBody>
      </p:sp>
      <p:sp>
        <p:nvSpPr>
          <p:cNvPr id="140304" name="AutoShape 23"/>
          <p:cNvSpPr>
            <a:spLocks noChangeArrowheads="1"/>
          </p:cNvSpPr>
          <p:nvPr/>
        </p:nvSpPr>
        <p:spPr bwMode="auto">
          <a:xfrm>
            <a:off x="3962400" y="2667002"/>
            <a:ext cx="1219200" cy="1905000"/>
          </a:xfrm>
          <a:prstGeom prst="roundRect">
            <a:avLst>
              <a:gd name="adj" fmla="val 7574"/>
            </a:avLst>
          </a:prstGeom>
          <a:solidFill>
            <a:schemeClr val="bg1"/>
          </a:solidFill>
          <a:ln w="28575" cap="rnd">
            <a:solidFill>
              <a:schemeClr val="bg2"/>
            </a:solidFill>
            <a:prstDash val="sysDot"/>
            <a:round/>
            <a:headEnd/>
            <a:tailEnd/>
          </a:ln>
        </p:spPr>
        <p:txBody>
          <a:bodyPr wrap="none" lIns="91418" tIns="45710" rIns="91418" bIns="45710" anchor="ctr"/>
          <a:lstStyle/>
          <a:p>
            <a:pPr algn="ctr" defTabSz="914180" eaLnBrk="0" fontAlgn="base" hangingPunct="0">
              <a:spcBef>
                <a:spcPct val="0"/>
              </a:spcBef>
              <a:spcAft>
                <a:spcPct val="0"/>
              </a:spcAft>
            </a:pPr>
            <a:r>
              <a:rPr lang="zh-CN" altLang="en-US" sz="2000" b="1" dirty="0" smtClean="0">
                <a:solidFill>
                  <a:srgbClr val="0070C0"/>
                </a:solidFill>
                <a:latin typeface="黑体" pitchFamily="49" charset="-122"/>
                <a:ea typeface="黑体" pitchFamily="49" charset="-122"/>
              </a:rPr>
              <a:t>入校新生</a:t>
            </a:r>
          </a:p>
          <a:p>
            <a:pPr algn="ctr" defTabSz="914180" eaLnBrk="0" fontAlgn="base" hangingPunct="0">
              <a:spcBef>
                <a:spcPct val="0"/>
              </a:spcBef>
              <a:spcAft>
                <a:spcPct val="0"/>
              </a:spcAft>
            </a:pPr>
            <a:r>
              <a:rPr lang="zh-CN" altLang="en-US" sz="2000" b="1" dirty="0" smtClean="0">
                <a:solidFill>
                  <a:srgbClr val="0070C0"/>
                </a:solidFill>
                <a:latin typeface="黑体" pitchFamily="49" charset="-122"/>
                <a:ea typeface="黑体" pitchFamily="49" charset="-122"/>
              </a:rPr>
              <a:t>的主要矛盾</a:t>
            </a:r>
          </a:p>
          <a:p>
            <a:pPr algn="ctr" defTabSz="914180" eaLnBrk="0" fontAlgn="base" hangingPunct="0">
              <a:spcBef>
                <a:spcPct val="0"/>
              </a:spcBef>
              <a:spcAft>
                <a:spcPct val="0"/>
              </a:spcAft>
            </a:pPr>
            <a:r>
              <a:rPr lang="zh-CN" altLang="en-US" sz="2000" b="1" dirty="0" smtClean="0">
                <a:solidFill>
                  <a:srgbClr val="0070C0"/>
                </a:solidFill>
                <a:latin typeface="黑体" pitchFamily="49" charset="-122"/>
                <a:ea typeface="黑体" pitchFamily="49" charset="-122"/>
              </a:rPr>
              <a:t>和冲突</a:t>
            </a:r>
          </a:p>
        </p:txBody>
      </p:sp>
      <p:sp>
        <p:nvSpPr>
          <p:cNvPr id="140305" name="Text Box 24"/>
          <p:cNvSpPr txBox="1">
            <a:spLocks noChangeArrowheads="1"/>
          </p:cNvSpPr>
          <p:nvPr/>
        </p:nvSpPr>
        <p:spPr bwMode="auto">
          <a:xfrm>
            <a:off x="1752600" y="914401"/>
            <a:ext cx="5257800" cy="457200"/>
          </a:xfrm>
          <a:prstGeom prst="rect">
            <a:avLst/>
          </a:prstGeom>
          <a:noFill/>
          <a:ln w="25400">
            <a:solidFill>
              <a:srgbClr val="FFFF00"/>
            </a:solidFill>
            <a:miter lim="800000"/>
            <a:headEnd/>
            <a:tailEnd/>
          </a:ln>
        </p:spPr>
        <p:txBody>
          <a:bodyPr lIns="91418" tIns="45710" rIns="91418" bIns="45710"/>
          <a:lstStyle/>
          <a:p>
            <a:pPr defTabSz="914180" fontAlgn="base">
              <a:spcBef>
                <a:spcPct val="50000"/>
              </a:spcBef>
              <a:spcAft>
                <a:spcPct val="0"/>
              </a:spcAft>
            </a:pPr>
            <a:r>
              <a:rPr lang="zh-CN" altLang="en-US" sz="2400" b="1" dirty="0" smtClean="0">
                <a:solidFill>
                  <a:srgbClr val="000000"/>
                </a:solidFill>
                <a:latin typeface="宋体" pitchFamily="2" charset="-122"/>
              </a:rPr>
              <a:t>大学环境的新变化带来的一些问题：</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标题 1"/>
          <p:cNvSpPr>
            <a:spLocks noGrp="1"/>
          </p:cNvSpPr>
          <p:nvPr>
            <p:ph type="title"/>
          </p:nvPr>
        </p:nvSpPr>
        <p:spPr>
          <a:xfrm>
            <a:off x="179389" y="549274"/>
            <a:ext cx="8540750" cy="1143000"/>
          </a:xfrm>
          <a:solidFill>
            <a:srgbClr val="92D050"/>
          </a:solidFill>
        </p:spPr>
        <p:txBody>
          <a:bodyPr/>
          <a:lstStyle/>
          <a:p>
            <a:r>
              <a:rPr lang="zh-CN" altLang="zh-CN" b="1" smtClean="0">
                <a:solidFill>
                  <a:srgbClr val="FF3300"/>
                </a:solidFill>
                <a:latin typeface="黑体" pitchFamily="49" charset="-122"/>
                <a:ea typeface="黑体" pitchFamily="49" charset="-122"/>
              </a:rPr>
              <a:t>乌鸦与鸽子的故事</a:t>
            </a:r>
            <a:endParaRPr lang="zh-CN" altLang="en-US" smtClean="0">
              <a:latin typeface="黑体" pitchFamily="49" charset="-122"/>
              <a:ea typeface="黑体" pitchFamily="49" charset="-122"/>
            </a:endParaRPr>
          </a:p>
        </p:txBody>
      </p:sp>
      <p:sp>
        <p:nvSpPr>
          <p:cNvPr id="141315" name="矩形 2"/>
          <p:cNvSpPr>
            <a:spLocks noChangeArrowheads="1"/>
          </p:cNvSpPr>
          <p:nvPr/>
        </p:nvSpPr>
        <p:spPr bwMode="auto">
          <a:xfrm>
            <a:off x="-73026" y="1643050"/>
            <a:ext cx="9217026" cy="5040312"/>
          </a:xfrm>
          <a:prstGeom prst="rect">
            <a:avLst/>
          </a:prstGeom>
          <a:solidFill>
            <a:srgbClr val="0070C0"/>
          </a:solidFill>
          <a:ln w="9525" algn="ctr">
            <a:solidFill>
              <a:schemeClr val="tx1"/>
            </a:solidFill>
            <a:round/>
            <a:headEnd/>
            <a:tailEnd/>
          </a:ln>
        </p:spPr>
        <p:txBody>
          <a:bodyPr lIns="91418" tIns="45710" rIns="91418" bIns="45710"/>
          <a:lstStyle/>
          <a:p>
            <a:pPr defTabSz="914180" fontAlgn="base">
              <a:spcBef>
                <a:spcPct val="0"/>
              </a:spcBef>
              <a:spcAft>
                <a:spcPct val="0"/>
              </a:spcAft>
            </a:pPr>
            <a:endParaRPr lang="zh-CN" altLang="en-US" sz="2000" dirty="0" smtClean="0">
              <a:solidFill>
                <a:srgbClr val="007A77"/>
              </a:solidFill>
            </a:endParaRPr>
          </a:p>
        </p:txBody>
      </p:sp>
      <p:sp>
        <p:nvSpPr>
          <p:cNvPr id="4" name="TextBox 3"/>
          <p:cNvSpPr txBox="1"/>
          <p:nvPr/>
        </p:nvSpPr>
        <p:spPr>
          <a:xfrm>
            <a:off x="6" y="2060578"/>
            <a:ext cx="5940425" cy="4401185"/>
          </a:xfrm>
          <a:prstGeom prst="rect">
            <a:avLst/>
          </a:prstGeom>
          <a:noFill/>
        </p:spPr>
        <p:txBody>
          <a:bodyPr lIns="91418" tIns="45710" rIns="91418" bIns="45710">
            <a:spAutoFit/>
          </a:bodyPr>
          <a:lstStyle/>
          <a:p>
            <a:pPr defTabSz="914180" fontAlgn="base">
              <a:spcBef>
                <a:spcPct val="0"/>
              </a:spcBef>
              <a:spcAft>
                <a:spcPct val="0"/>
              </a:spcAft>
              <a:defRPr/>
            </a:pPr>
            <a:r>
              <a:rPr lang="zh-CN" altLang="en-US" sz="2800" b="1" kern="0" dirty="0">
                <a:solidFill>
                  <a:srgbClr val="FFFF00"/>
                </a:solidFill>
                <a:latin typeface="黑体" pitchFamily="49" charset="-122"/>
                <a:ea typeface="黑体" pitchFamily="49" charset="-122"/>
              </a:rPr>
              <a:t>有一只乌鸦打算飞往东方，途中遇到一只鸽子。双方停在一棵树上休息，鸽子看见乌鸦飞得很辛苦，关心地问：“你要飞到哪里去？”乌鸦愤愤不平说：“其实我不想离开，可是这个地方的居民都嫌我的叫声不好听，所以我想飞到别的地方去。”鸽子好心地告诉乌鸦</a:t>
            </a:r>
            <a:r>
              <a:rPr lang="zh-CN" altLang="en-US" sz="2800" b="1" kern="0" dirty="0">
                <a:solidFill>
                  <a:srgbClr val="FFFFFF"/>
                </a:solidFill>
                <a:latin typeface="黑体" pitchFamily="49" charset="-122"/>
                <a:ea typeface="黑体" pitchFamily="49" charset="-122"/>
              </a:rPr>
              <a:t>：“别白费力气了！如果你不改变你的声音，飞到哪里都不会受到欢迎的。”</a:t>
            </a:r>
            <a:endParaRPr lang="zh-CN" altLang="en-US" sz="2800" dirty="0">
              <a:solidFill>
                <a:srgbClr val="FFFFFF"/>
              </a:solidFill>
              <a:latin typeface="黑体" pitchFamily="49" charset="-122"/>
              <a:ea typeface="黑体" pitchFamily="49" charset="-122"/>
            </a:endParaRPr>
          </a:p>
        </p:txBody>
      </p:sp>
      <p:pic>
        <p:nvPicPr>
          <p:cNvPr id="141317" name="Picture 4" descr="6OH7EV3RC~6ISAHA3Y7[HDD"/>
          <p:cNvPicPr>
            <a:picLocks noChangeAspect="1" noChangeArrowheads="1"/>
          </p:cNvPicPr>
          <p:nvPr/>
        </p:nvPicPr>
        <p:blipFill>
          <a:blip r:embed="rId2" cstate="print"/>
          <a:srcRect/>
          <a:stretch>
            <a:fillRect/>
          </a:stretch>
        </p:blipFill>
        <p:spPr bwMode="auto">
          <a:xfrm>
            <a:off x="5795965" y="2565400"/>
            <a:ext cx="3168650" cy="3024188"/>
          </a:xfrm>
          <a:prstGeom prst="rect">
            <a:avLst/>
          </a:prstGeom>
          <a:noFill/>
          <a:ln w="9525">
            <a:noFill/>
            <a:miter lim="800000"/>
            <a:headEnd/>
            <a:tailEnd/>
          </a:ln>
        </p:spPr>
      </p:pic>
      <p:pic>
        <p:nvPicPr>
          <p:cNvPr id="8" name="Picture 16" descr="top0"/>
          <p:cNvPicPr>
            <a:picLocks noChangeAspect="1" noChangeArrowheads="1"/>
          </p:cNvPicPr>
          <p:nvPr/>
        </p:nvPicPr>
        <p:blipFill>
          <a:blip r:embed="rId3" cstate="print"/>
          <a:srcRect/>
          <a:stretch>
            <a:fillRect/>
          </a:stretch>
        </p:blipFill>
        <p:spPr bwMode="auto">
          <a:xfrm>
            <a:off x="179514" y="548680"/>
            <a:ext cx="1079500" cy="1079500"/>
          </a:xfrm>
          <a:prstGeom prst="rect">
            <a:avLst/>
          </a:prstGeom>
          <a:noFill/>
          <a:ln w="9525">
            <a:noFill/>
            <a:miter lim="800000"/>
            <a:headEnd/>
            <a:tailEnd/>
          </a:ln>
        </p:spPr>
      </p:pic>
      <p:pic>
        <p:nvPicPr>
          <p:cNvPr id="134146" name="Picture 2" descr="https://p0.ssl.qhimgs1.com/sdr/400__/t014fa644e1259097ea.jpg"/>
          <p:cNvPicPr>
            <a:picLocks noChangeAspect="1" noChangeArrowheads="1"/>
          </p:cNvPicPr>
          <p:nvPr/>
        </p:nvPicPr>
        <p:blipFill>
          <a:blip r:embed="rId4" cstate="print"/>
          <a:srcRect l="11340" t="9692" r="13061" b="5501"/>
          <a:stretch>
            <a:fillRect/>
          </a:stretch>
        </p:blipFill>
        <p:spPr bwMode="auto">
          <a:xfrm>
            <a:off x="5940152" y="2780928"/>
            <a:ext cx="1584176" cy="273630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iterate type="wd">
                                    <p:tmPct val="3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nodeType="clickEffect">
                                  <p:stCondLst>
                                    <p:cond delay="0"/>
                                  </p:stCondLst>
                                  <p:iterate type="wd">
                                    <p:tmPct val="0"/>
                                  </p:iterate>
                                  <p:childTnLst>
                                    <p:animEffect transition="out" filter="blinds(horizontal)">
                                      <p:cBhvr>
                                        <p:cTn id="17" dur="500"/>
                                        <p:tgtEl>
                                          <p:spTgt spid="4">
                                            <p:txEl>
                                              <p:pRg st="0" end="0"/>
                                            </p:txEl>
                                          </p:spTgt>
                                        </p:tgtEl>
                                      </p:cBhvr>
                                    </p:animEffect>
                                    <p:set>
                                      <p:cBhvr>
                                        <p:cTn id="18"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标题 1"/>
          <p:cNvSpPr>
            <a:spLocks noGrp="1"/>
          </p:cNvSpPr>
          <p:nvPr>
            <p:ph type="title"/>
          </p:nvPr>
        </p:nvSpPr>
        <p:spPr/>
        <p:txBody>
          <a:bodyPr/>
          <a:lstStyle/>
          <a:p>
            <a:endParaRPr lang="zh-CN" altLang="en-US" dirty="0" smtClean="0"/>
          </a:p>
        </p:txBody>
      </p:sp>
      <p:pic>
        <p:nvPicPr>
          <p:cNvPr id="16" name="Picture 3" descr="C:\Users\Administrator\Desktop\工业4.0ppt制作\apic2925.jpg"/>
          <p:cNvPicPr>
            <a:picLocks noChangeAspect="1" noChangeArrowheads="1"/>
          </p:cNvPicPr>
          <p:nvPr/>
        </p:nvPicPr>
        <p:blipFill>
          <a:blip r:embed="rId2" cstate="print">
            <a:duotone>
              <a:srgbClr val="C0504D">
                <a:shade val="45000"/>
                <a:satMod val="135000"/>
              </a:srgbClr>
              <a:prstClr val="white"/>
            </a:duotone>
          </a:blip>
          <a:srcRect b="86755"/>
          <a:stretch>
            <a:fillRect/>
          </a:stretch>
        </p:blipFill>
        <p:spPr bwMode="auto">
          <a:xfrm>
            <a:off x="-180528" y="0"/>
            <a:ext cx="9144000" cy="1036754"/>
          </a:xfrm>
          <a:prstGeom prst="rect">
            <a:avLst/>
          </a:prstGeom>
        </p:spPr>
      </p:pic>
      <p:sp>
        <p:nvSpPr>
          <p:cNvPr id="17" name="TextBox 16"/>
          <p:cNvSpPr txBox="1">
            <a:spLocks noChangeArrowheads="1"/>
          </p:cNvSpPr>
          <p:nvPr/>
        </p:nvSpPr>
        <p:spPr bwMode="auto">
          <a:xfrm>
            <a:off x="0" y="188640"/>
            <a:ext cx="9036496" cy="707866"/>
          </a:xfrm>
          <a:prstGeom prst="rect">
            <a:avLst/>
          </a:prstGeom>
          <a:noFill/>
          <a:ln w="9525">
            <a:noFill/>
            <a:miter lim="800000"/>
            <a:headEnd/>
            <a:tailEnd/>
          </a:ln>
        </p:spPr>
        <p:txBody>
          <a:bodyPr wrap="square" lIns="91418" tIns="45710" rIns="91418" bIns="45710">
            <a:spAutoFit/>
          </a:bodyPr>
          <a:lstStyle/>
          <a:p>
            <a:pPr defTabSz="914180" fontAlgn="base">
              <a:spcBef>
                <a:spcPct val="0"/>
              </a:spcBef>
              <a:spcAft>
                <a:spcPct val="0"/>
              </a:spcAft>
            </a:pPr>
            <a:r>
              <a:rPr lang="zh-CN" altLang="en-US" sz="4000" b="1" dirty="0" smtClean="0">
                <a:solidFill>
                  <a:schemeClr val="accent2">
                    <a:lumMod val="50000"/>
                  </a:schemeClr>
                </a:solidFill>
                <a:latin typeface="黑体" pitchFamily="49" charset="-122"/>
                <a:ea typeface="黑体" pitchFamily="49" charset="-122"/>
              </a:rPr>
              <a:t>一、我们处在中国特色社会主义新时代</a:t>
            </a:r>
            <a:r>
              <a:rPr lang="zh-CN" altLang="en-US" sz="4000" b="1" dirty="0" smtClean="0">
                <a:solidFill>
                  <a:srgbClr val="C00000"/>
                </a:solidFill>
                <a:latin typeface="黑体" pitchFamily="49" charset="-122"/>
                <a:ea typeface="黑体" pitchFamily="49" charset="-122"/>
              </a:rPr>
              <a:t> </a:t>
            </a:r>
          </a:p>
        </p:txBody>
      </p:sp>
      <p:graphicFrame>
        <p:nvGraphicFramePr>
          <p:cNvPr id="22" name="图示 21"/>
          <p:cNvGraphicFramePr/>
          <p:nvPr/>
        </p:nvGraphicFramePr>
        <p:xfrm>
          <a:off x="1115616" y="1052736"/>
          <a:ext cx="5688632" cy="792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8" name="内容占位符 4"/>
          <p:cNvGraphicFramePr>
            <a:graphicFrameLocks noGrp="1"/>
          </p:cNvGraphicFramePr>
          <p:nvPr>
            <p:ph idx="1"/>
          </p:nvPr>
        </p:nvGraphicFramePr>
        <p:xfrm>
          <a:off x="-108520" y="2708920"/>
          <a:ext cx="8928992" cy="361436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9" name="Rectangle 2"/>
          <p:cNvSpPr txBox="1">
            <a:spLocks noChangeArrowheads="1"/>
          </p:cNvSpPr>
          <p:nvPr/>
        </p:nvSpPr>
        <p:spPr bwMode="auto">
          <a:xfrm>
            <a:off x="-540568" y="1772816"/>
            <a:ext cx="11010900" cy="704850"/>
          </a:xfrm>
          <a:prstGeom prst="rect">
            <a:avLst/>
          </a:prstGeom>
          <a:noFill/>
          <a:ln w="9525">
            <a:noFill/>
            <a:miter lim="800000"/>
            <a:headEnd/>
            <a:tailEnd/>
          </a:ln>
        </p:spPr>
        <p:txBody>
          <a:bodyPr vert="horz" wrap="square" lIns="91418" tIns="45710" rIns="91418" bIns="4571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200" b="0" i="0" u="none" strike="noStrike" kern="0" cap="none" spc="0" normalizeH="0" baseline="0" noProof="0" smtClean="0">
                <a:ln>
                  <a:noFill/>
                </a:ln>
                <a:solidFill>
                  <a:srgbClr val="002060"/>
                </a:solidFill>
                <a:effectLst/>
                <a:uLnTx/>
                <a:uFillTx/>
                <a:latin typeface="华文中宋" pitchFamily="2" charset="-122"/>
                <a:ea typeface="华文中宋" pitchFamily="2" charset="-122"/>
                <a:cs typeface="+mj-cs"/>
              </a:rPr>
              <a:t>１</a:t>
            </a:r>
            <a:r>
              <a:rPr kumimoji="0" lang="en-US" altLang="zh-CN" sz="3200" b="0" i="0" u="none" strike="noStrike" kern="0" cap="none" spc="0" normalizeH="0" baseline="0" noProof="0" smtClean="0">
                <a:ln>
                  <a:noFill/>
                </a:ln>
                <a:solidFill>
                  <a:srgbClr val="002060"/>
                </a:solidFill>
                <a:effectLst/>
                <a:uLnTx/>
                <a:uFillTx/>
                <a:latin typeface="华文中宋" pitchFamily="2" charset="-122"/>
                <a:ea typeface="华文中宋" pitchFamily="2" charset="-122"/>
                <a:cs typeface="+mj-cs"/>
              </a:rPr>
              <a:t>.</a:t>
            </a:r>
            <a:r>
              <a:rPr kumimoji="0" lang="zh-CN" altLang="en-US" sz="3200" b="0" i="0" u="none" strike="noStrike" kern="0" cap="none" spc="0" normalizeH="0" baseline="0" noProof="0" smtClean="0">
                <a:ln>
                  <a:noFill/>
                </a:ln>
                <a:solidFill>
                  <a:srgbClr val="002060"/>
                </a:solidFill>
                <a:effectLst/>
                <a:uLnTx/>
                <a:uFillTx/>
                <a:latin typeface="华文中宋" pitchFamily="2" charset="-122"/>
                <a:ea typeface="华文中宋" pitchFamily="2" charset="-122"/>
                <a:cs typeface="+mj-cs"/>
              </a:rPr>
              <a:t>大学</a:t>
            </a:r>
            <a:r>
              <a:rPr kumimoji="0" lang="en-US" altLang="zh-CN" sz="3200" b="0" i="0" u="none" strike="noStrike" kern="0" cap="none" spc="0" normalizeH="0" baseline="0" noProof="0" smtClean="0">
                <a:ln>
                  <a:noFill/>
                </a:ln>
                <a:solidFill>
                  <a:srgbClr val="002060"/>
                </a:solidFill>
                <a:effectLst/>
                <a:uLnTx/>
                <a:uFillTx/>
                <a:latin typeface="华文中宋" pitchFamily="2" charset="-122"/>
                <a:ea typeface="华文中宋" pitchFamily="2" charset="-122"/>
                <a:cs typeface="+mj-cs"/>
              </a:rPr>
              <a:t>(university)</a:t>
            </a:r>
            <a:r>
              <a:rPr kumimoji="0" lang="zh-CN" altLang="en-US" sz="3200" b="0" i="0" u="none" strike="noStrike" kern="0" cap="none" spc="0" normalizeH="0" baseline="0" noProof="0" smtClean="0">
                <a:ln>
                  <a:noFill/>
                </a:ln>
                <a:solidFill>
                  <a:srgbClr val="002060"/>
                </a:solidFill>
                <a:effectLst/>
                <a:uLnTx/>
                <a:uFillTx/>
                <a:latin typeface="华文中宋" pitchFamily="2" charset="-122"/>
                <a:ea typeface="华文中宋" pitchFamily="2" charset="-122"/>
                <a:cs typeface="+mj-cs"/>
              </a:rPr>
              <a:t>的定义</a:t>
            </a:r>
            <a:endParaRPr kumimoji="0" lang="zh-CN" altLang="en-US" sz="3200" b="0" i="0" u="none" strike="noStrike" kern="0" cap="none" spc="0" normalizeH="0" baseline="0" noProof="0" dirty="0" smtClean="0">
              <a:ln>
                <a:noFill/>
              </a:ln>
              <a:solidFill>
                <a:srgbClr val="002060"/>
              </a:solidFill>
              <a:effectLst/>
              <a:uLnTx/>
              <a:uFillTx/>
              <a:latin typeface="华文中宋" pitchFamily="2" charset="-122"/>
              <a:ea typeface="华文中宋" pitchFamily="2" charset="-122"/>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slide(fromTop)">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Graphic spid="2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3" descr="图片1"/>
          <p:cNvPicPr>
            <a:picLocks noChangeAspect="1" noChangeArrowheads="1"/>
          </p:cNvPicPr>
          <p:nvPr/>
        </p:nvPicPr>
        <p:blipFill>
          <a:blip r:embed="rId2" cstate="print"/>
          <a:srcRect/>
          <a:stretch>
            <a:fillRect/>
          </a:stretch>
        </p:blipFill>
        <p:spPr bwMode="auto">
          <a:xfrm>
            <a:off x="-108521" y="5"/>
            <a:ext cx="9252521" cy="6237307"/>
          </a:xfrm>
          <a:prstGeom prst="rect">
            <a:avLst/>
          </a:prstGeom>
          <a:noFill/>
          <a:ln w="9525">
            <a:noFill/>
            <a:miter lim="800000"/>
            <a:headEnd/>
            <a:tailEnd/>
          </a:ln>
        </p:spPr>
      </p:pic>
      <p:sp>
        <p:nvSpPr>
          <p:cNvPr id="3" name="矩形 2"/>
          <p:cNvSpPr/>
          <p:nvPr/>
        </p:nvSpPr>
        <p:spPr>
          <a:xfrm>
            <a:off x="4067176" y="476250"/>
            <a:ext cx="4572000" cy="3647132"/>
          </a:xfrm>
          <a:prstGeom prst="rect">
            <a:avLst/>
          </a:prstGeom>
        </p:spPr>
        <p:txBody>
          <a:bodyPr lIns="91418" tIns="45710" rIns="91418" bIns="45710">
            <a:spAutoFit/>
          </a:bodyPr>
          <a:lstStyle/>
          <a:p>
            <a:pPr marL="742772" lvl="1" indent="-285682" algn="just" defTabSz="914180" fontAlgn="base">
              <a:lnSpc>
                <a:spcPct val="110000"/>
              </a:lnSpc>
              <a:spcBef>
                <a:spcPct val="20000"/>
              </a:spcBef>
              <a:spcAft>
                <a:spcPct val="0"/>
              </a:spcAft>
              <a:buClr>
                <a:srgbClr val="007A77"/>
              </a:buClr>
              <a:buSzPct val="85000"/>
              <a:defRPr/>
            </a:pPr>
            <a:r>
              <a:rPr lang="zh-CN" altLang="en-US" sz="3300" b="1" kern="0" dirty="0">
                <a:solidFill>
                  <a:srgbClr val="000000"/>
                </a:solidFill>
                <a:effectLst>
                  <a:outerShdw blurRad="38100" dist="38100" dir="2700000" algn="tl">
                    <a:srgbClr val="C0C0C0"/>
                  </a:outerShdw>
                </a:effectLst>
                <a:latin typeface="仿宋_GB2312" pitchFamily="49" charset="-122"/>
              </a:rPr>
              <a:t>“</a:t>
            </a:r>
            <a:r>
              <a:rPr lang="zh-CN" altLang="en-US" sz="3300" b="1" kern="0" dirty="0">
                <a:solidFill>
                  <a:srgbClr val="000000"/>
                </a:solidFill>
                <a:effectLst>
                  <a:outerShdw blurRad="38100" dist="38100" dir="2700000" algn="tl">
                    <a:srgbClr val="C0C0C0"/>
                  </a:outerShdw>
                </a:effectLst>
                <a:latin typeface="黑体" pitchFamily="49" charset="-122"/>
                <a:ea typeface="黑体" pitchFamily="49" charset="-122"/>
              </a:rPr>
              <a:t>所谓大学者</a:t>
            </a:r>
            <a:r>
              <a:rPr lang="en-US" altLang="zh-CN" sz="3300" b="1" kern="0" dirty="0">
                <a:solidFill>
                  <a:srgbClr val="000000"/>
                </a:solidFill>
                <a:effectLst>
                  <a:outerShdw blurRad="38100" dist="38100" dir="2700000" algn="tl">
                    <a:srgbClr val="C0C0C0"/>
                  </a:outerShdw>
                </a:effectLst>
                <a:latin typeface="黑体" pitchFamily="49" charset="-122"/>
                <a:ea typeface="黑体" pitchFamily="49" charset="-122"/>
              </a:rPr>
              <a:t>,</a:t>
            </a:r>
            <a:r>
              <a:rPr lang="zh-CN" altLang="en-US" sz="3300" b="1" kern="0" dirty="0">
                <a:solidFill>
                  <a:srgbClr val="000000"/>
                </a:solidFill>
                <a:effectLst>
                  <a:outerShdw blurRad="38100" dist="38100" dir="2700000" algn="tl">
                    <a:srgbClr val="C0C0C0"/>
                  </a:outerShdw>
                </a:effectLst>
                <a:latin typeface="黑体" pitchFamily="49" charset="-122"/>
                <a:ea typeface="黑体" pitchFamily="49" charset="-122"/>
              </a:rPr>
              <a:t>非谓有大楼之谓也</a:t>
            </a:r>
            <a:r>
              <a:rPr lang="en-US" altLang="zh-CN" sz="3300" b="1" kern="0" dirty="0">
                <a:solidFill>
                  <a:srgbClr val="000000"/>
                </a:solidFill>
                <a:effectLst>
                  <a:outerShdw blurRad="38100" dist="38100" dir="2700000" algn="tl">
                    <a:srgbClr val="C0C0C0"/>
                  </a:outerShdw>
                </a:effectLst>
                <a:latin typeface="黑体" pitchFamily="49" charset="-122"/>
                <a:ea typeface="黑体" pitchFamily="49" charset="-122"/>
              </a:rPr>
              <a:t>,</a:t>
            </a:r>
            <a:r>
              <a:rPr lang="zh-CN" altLang="en-US" sz="3300" b="1" kern="0" dirty="0">
                <a:solidFill>
                  <a:srgbClr val="000000"/>
                </a:solidFill>
                <a:effectLst>
                  <a:outerShdw blurRad="38100" dist="38100" dir="2700000" algn="tl">
                    <a:srgbClr val="C0C0C0"/>
                  </a:outerShdw>
                </a:effectLst>
                <a:latin typeface="黑体" pitchFamily="49" charset="-122"/>
                <a:ea typeface="黑体" pitchFamily="49" charset="-122"/>
              </a:rPr>
              <a:t>有大师之谓也</a:t>
            </a:r>
            <a:r>
              <a:rPr lang="en-US" altLang="zh-CN" sz="3300" b="1" kern="0" dirty="0">
                <a:solidFill>
                  <a:srgbClr val="000000"/>
                </a:solidFill>
                <a:effectLst>
                  <a:outerShdw blurRad="38100" dist="38100" dir="2700000" algn="tl">
                    <a:srgbClr val="C0C0C0"/>
                  </a:outerShdw>
                </a:effectLst>
                <a:latin typeface="黑体" pitchFamily="49" charset="-122"/>
                <a:ea typeface="黑体" pitchFamily="49" charset="-122"/>
              </a:rPr>
              <a:t>. </a:t>
            </a:r>
            <a:r>
              <a:rPr lang="en-US" altLang="zh-CN" sz="3300" b="1" kern="0" dirty="0">
                <a:solidFill>
                  <a:srgbClr val="000000"/>
                </a:solidFill>
                <a:effectLst>
                  <a:outerShdw blurRad="38100" dist="38100" dir="2700000" algn="tl">
                    <a:srgbClr val="C0C0C0"/>
                  </a:outerShdw>
                </a:effectLst>
                <a:latin typeface="方正姚体"/>
                <a:ea typeface="黑体" pitchFamily="49" charset="-122"/>
              </a:rPr>
              <a:t>”</a:t>
            </a:r>
            <a:r>
              <a:rPr lang="en-US" altLang="zh-CN" sz="3300" b="1" kern="0" dirty="0">
                <a:solidFill>
                  <a:srgbClr val="000000"/>
                </a:solidFill>
                <a:effectLst>
                  <a:outerShdw blurRad="38100" dist="38100" dir="2700000" algn="tl">
                    <a:srgbClr val="C0C0C0"/>
                  </a:outerShdw>
                </a:effectLst>
                <a:latin typeface="黑体" pitchFamily="49" charset="-122"/>
                <a:ea typeface="黑体" pitchFamily="49" charset="-122"/>
              </a:rPr>
              <a:t>      </a:t>
            </a:r>
          </a:p>
          <a:p>
            <a:pPr marL="742772" lvl="1" indent="-285682" algn="just" defTabSz="914180" fontAlgn="base">
              <a:lnSpc>
                <a:spcPct val="110000"/>
              </a:lnSpc>
              <a:spcBef>
                <a:spcPct val="20000"/>
              </a:spcBef>
              <a:spcAft>
                <a:spcPct val="0"/>
              </a:spcAft>
              <a:buClr>
                <a:srgbClr val="007A77"/>
              </a:buClr>
              <a:buSzPct val="85000"/>
              <a:defRPr/>
            </a:pPr>
            <a:r>
              <a:rPr lang="en-US" altLang="zh-CN" sz="3300" b="1" kern="0" dirty="0">
                <a:solidFill>
                  <a:srgbClr val="000000"/>
                </a:solidFill>
                <a:effectLst>
                  <a:outerShdw blurRad="38100" dist="38100" dir="2700000" algn="tl">
                    <a:srgbClr val="C0C0C0"/>
                  </a:outerShdw>
                </a:effectLst>
                <a:latin typeface="黑体" pitchFamily="49" charset="-122"/>
                <a:ea typeface="黑体" pitchFamily="49" charset="-122"/>
              </a:rPr>
              <a:t>                         </a:t>
            </a:r>
            <a:r>
              <a:rPr lang="en-US" altLang="zh-CN" sz="3300" b="1" i="1" kern="0" dirty="0">
                <a:solidFill>
                  <a:srgbClr val="000000"/>
                </a:solidFill>
                <a:effectLst>
                  <a:outerShdw blurRad="38100" dist="38100" dir="2700000" algn="tl">
                    <a:srgbClr val="C0C0C0"/>
                  </a:outerShdw>
                </a:effectLst>
                <a:ea typeface="黑体" pitchFamily="49" charset="-122"/>
              </a:rPr>
              <a:t>——</a:t>
            </a:r>
            <a:r>
              <a:rPr lang="zh-CN" altLang="en-US" sz="3300" b="1" i="1" kern="0" dirty="0">
                <a:solidFill>
                  <a:srgbClr val="000000"/>
                </a:solidFill>
                <a:effectLst>
                  <a:outerShdw blurRad="38100" dist="38100" dir="2700000" algn="tl">
                    <a:srgbClr val="C0C0C0"/>
                  </a:outerShdw>
                </a:effectLst>
                <a:latin typeface="黑体" pitchFamily="49" charset="-122"/>
                <a:ea typeface="黑体" pitchFamily="49" charset="-122"/>
              </a:rPr>
              <a:t>梅贻琦</a:t>
            </a:r>
            <a:endParaRPr lang="zh-CN" altLang="en-US" sz="3300" b="1" kern="0" dirty="0">
              <a:solidFill>
                <a:srgbClr val="000000"/>
              </a:solidFill>
              <a:effectLst>
                <a:outerShdw blurRad="38100" dist="38100" dir="2700000" algn="tl">
                  <a:srgbClr val="C0C0C0"/>
                </a:outerShdw>
              </a:effectLst>
              <a:latin typeface="黑体" pitchFamily="49" charset="-122"/>
              <a:ea typeface="黑体" pitchFamily="49" charset="-122"/>
            </a:endParaRPr>
          </a:p>
          <a:p>
            <a:pPr marL="742772" lvl="1" indent="-285682" algn="just" defTabSz="914180" fontAlgn="ctr">
              <a:lnSpc>
                <a:spcPct val="110000"/>
              </a:lnSpc>
              <a:spcBef>
                <a:spcPct val="20000"/>
              </a:spcBef>
              <a:spcAft>
                <a:spcPct val="0"/>
              </a:spcAft>
              <a:buClr>
                <a:srgbClr val="007A77"/>
              </a:buClr>
              <a:buSzPct val="85000"/>
              <a:defRPr/>
            </a:pPr>
            <a:r>
              <a:rPr lang="zh-CN" altLang="en-US" sz="3300" b="1" kern="0" dirty="0">
                <a:solidFill>
                  <a:srgbClr val="000000"/>
                </a:solidFill>
                <a:effectLst>
                  <a:outerShdw blurRad="38100" dist="38100" dir="2700000" algn="tl">
                    <a:srgbClr val="C0C0C0"/>
                  </a:outerShdw>
                </a:effectLst>
                <a:latin typeface="黑体" pitchFamily="49" charset="-122"/>
                <a:ea typeface="黑体" pitchFamily="49" charset="-122"/>
              </a:rPr>
              <a:t>         </a:t>
            </a:r>
            <a:endParaRPr lang="zh-CN" altLang="en-US" sz="3300" b="1" i="1" kern="0" dirty="0">
              <a:solidFill>
                <a:srgbClr val="000000"/>
              </a:solidFill>
              <a:effectLst>
                <a:outerShdw blurRad="38100" dist="38100" dir="2700000" algn="tl">
                  <a:srgbClr val="C0C0C0"/>
                </a:outerShdw>
              </a:effectLst>
              <a:latin typeface="黑体" pitchFamily="49" charset="-122"/>
              <a:ea typeface="黑体" pitchFamily="49" charset="-122"/>
            </a:endParaRPr>
          </a:p>
        </p:txBody>
      </p:sp>
      <p:sp>
        <p:nvSpPr>
          <p:cNvPr id="4" name="Text Box 6"/>
          <p:cNvSpPr txBox="1">
            <a:spLocks noChangeArrowheads="1"/>
          </p:cNvSpPr>
          <p:nvPr/>
        </p:nvSpPr>
        <p:spPr bwMode="auto">
          <a:xfrm>
            <a:off x="3095625" y="5589240"/>
            <a:ext cx="6048375" cy="707866"/>
          </a:xfrm>
          <a:prstGeom prst="rect">
            <a:avLst/>
          </a:prstGeom>
          <a:noFill/>
          <a:ln w="9525">
            <a:noFill/>
            <a:miter lim="800000"/>
            <a:headEnd/>
            <a:tailEnd/>
          </a:ln>
        </p:spPr>
        <p:txBody>
          <a:bodyPr lIns="91418" tIns="45710" rIns="91418" bIns="45710">
            <a:spAutoFit/>
          </a:bodyPr>
          <a:lstStyle/>
          <a:p>
            <a:pPr defTabSz="914180" fontAlgn="base">
              <a:spcBef>
                <a:spcPct val="50000"/>
              </a:spcBef>
              <a:spcAft>
                <a:spcPct val="0"/>
              </a:spcAft>
            </a:pPr>
            <a:r>
              <a:rPr lang="en-US" altLang="zh-CN" sz="4000" dirty="0" smtClean="0">
                <a:solidFill>
                  <a:srgbClr val="FF0000"/>
                </a:solidFill>
                <a:latin typeface="黑体" pitchFamily="49" charset="-122"/>
                <a:ea typeface="黑体" pitchFamily="49" charset="-122"/>
              </a:rPr>
              <a:t>---</a:t>
            </a:r>
            <a:r>
              <a:rPr lang="zh-CN" altLang="en-US" sz="4000" dirty="0" smtClean="0">
                <a:solidFill>
                  <a:srgbClr val="002060"/>
                </a:solidFill>
                <a:latin typeface="黑体" pitchFamily="49" charset="-122"/>
                <a:ea typeface="黑体" pitchFamily="49" charset="-122"/>
              </a:rPr>
              <a:t>大学有教书育人的良师</a:t>
            </a:r>
          </a:p>
        </p:txBody>
      </p:sp>
      <p:pic>
        <p:nvPicPr>
          <p:cNvPr id="5" name="Picture 8" descr="f99dcf00b3236b2e738b6566">
            <a:hlinkClick r:id="rId3"/>
          </p:cNvPr>
          <p:cNvPicPr>
            <a:picLocks noChangeAspect="1" noChangeArrowheads="1"/>
          </p:cNvPicPr>
          <p:nvPr/>
        </p:nvPicPr>
        <p:blipFill>
          <a:blip r:embed="rId4" cstate="print"/>
          <a:srcRect/>
          <a:stretch>
            <a:fillRect/>
          </a:stretch>
        </p:blipFill>
        <p:spPr bwMode="auto">
          <a:xfrm>
            <a:off x="4932042" y="2924950"/>
            <a:ext cx="2051050" cy="2831331"/>
          </a:xfrm>
          <a:prstGeom prst="ellipse">
            <a:avLst/>
          </a:prstGeom>
          <a:ln>
            <a:noFill/>
          </a:ln>
          <a:effectLst>
            <a:softEdge rad="112500"/>
          </a:effectLst>
        </p:spPr>
      </p:pic>
      <p:pic>
        <p:nvPicPr>
          <p:cNvPr id="6" name="Picture 2"/>
          <p:cNvPicPr>
            <a:picLocks noChangeAspect="1" noChangeArrowheads="1"/>
          </p:cNvPicPr>
          <p:nvPr/>
        </p:nvPicPr>
        <p:blipFill>
          <a:blip r:embed="rId5" cstate="print"/>
          <a:srcRect l="4000" r="4000" b="24685"/>
          <a:stretch>
            <a:fillRect/>
          </a:stretch>
        </p:blipFill>
        <p:spPr bwMode="auto">
          <a:xfrm>
            <a:off x="683568" y="116632"/>
            <a:ext cx="3148511" cy="3024336"/>
          </a:xfrm>
          <a:prstGeom prst="ellipse">
            <a:avLst/>
          </a:prstGeom>
          <a:ln>
            <a:noFill/>
          </a:ln>
          <a:effectLst>
            <a:softEdge rad="112500"/>
          </a:effectLst>
        </p:spPr>
      </p:pic>
      <p:sp>
        <p:nvSpPr>
          <p:cNvPr id="7" name="TextBox 6"/>
          <p:cNvSpPr txBox="1"/>
          <p:nvPr/>
        </p:nvSpPr>
        <p:spPr>
          <a:xfrm>
            <a:off x="107504" y="2852936"/>
            <a:ext cx="3816424" cy="313932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3300" b="1" kern="0" dirty="0" smtClean="0">
                <a:solidFill>
                  <a:srgbClr val="000000"/>
                </a:solidFill>
                <a:effectLst>
                  <a:outerShdw blurRad="38100" dist="38100" dir="2700000" algn="tl">
                    <a:srgbClr val="C0C0C0"/>
                  </a:outerShdw>
                </a:effectLst>
                <a:latin typeface="黑体" pitchFamily="49" charset="-122"/>
                <a:ea typeface="黑体" pitchFamily="49" charset="-122"/>
              </a:rPr>
              <a:t>教授是大学的灵魂，一个大学学风的优劣，全视教授的人选为转移。</a:t>
            </a:r>
          </a:p>
          <a:p>
            <a:r>
              <a:rPr lang="en-US" altLang="zh-CN" sz="2000" dirty="0" smtClean="0">
                <a:solidFill>
                  <a:schemeClr val="accent1">
                    <a:lumMod val="10000"/>
                  </a:schemeClr>
                </a:solidFill>
              </a:rPr>
              <a:t>     —— </a:t>
            </a:r>
            <a:r>
              <a:rPr lang="zh-CN" altLang="en-US" sz="3300" b="1" i="1" kern="0" dirty="0" smtClean="0">
                <a:solidFill>
                  <a:srgbClr val="000000"/>
                </a:solidFill>
                <a:effectLst>
                  <a:outerShdw blurRad="38100" dist="38100" dir="2700000" algn="tl">
                    <a:srgbClr val="C0C0C0"/>
                  </a:outerShdw>
                </a:effectLst>
                <a:latin typeface="黑体" pitchFamily="49" charset="-122"/>
                <a:ea typeface="黑体" pitchFamily="49" charset="-122"/>
              </a:rPr>
              <a:t>原 浙 江大学校长竺可桢</a:t>
            </a:r>
            <a:endParaRPr lang="zh-CN" altLang="en-US" sz="3300" b="1" i="1" kern="0" dirty="0">
              <a:solidFill>
                <a:srgbClr val="000000"/>
              </a:solidFill>
              <a:effectLst>
                <a:outerShdw blurRad="38100" dist="38100" dir="2700000" algn="tl">
                  <a:srgbClr val="C0C0C0"/>
                </a:outerShdw>
              </a:effectLst>
              <a:latin typeface="黑体" pitchFamily="49" charset="-122"/>
              <a:ea typeface="黑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 presetClass="entr" presetSubtype="4"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ppt_x"/>
                                          </p:val>
                                        </p:tav>
                                        <p:tav tm="100000">
                                          <p:val>
                                            <p:strVal val="#ppt_x"/>
                                          </p:val>
                                        </p:tav>
                                      </p:tavLst>
                                    </p:anim>
                                    <p:anim calcmode="lin" valueType="num">
                                      <p:cBhvr additive="base">
                                        <p:cTn id="1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500"/>
                                        <p:tgtEl>
                                          <p:spTgt spid="6"/>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2"/>
          <p:cNvSpPr>
            <a:spLocks noGrp="1"/>
          </p:cNvSpPr>
          <p:nvPr>
            <p:ph idx="1"/>
          </p:nvPr>
        </p:nvSpPr>
        <p:spPr>
          <a:xfrm>
            <a:off x="395536" y="1772816"/>
            <a:ext cx="8540750" cy="4194175"/>
          </a:xfrm>
        </p:spPr>
        <p:txBody>
          <a:bodyPr/>
          <a:lstStyle/>
          <a:p>
            <a:endParaRPr lang="zh-CN" altLang="en-US" dirty="0" smtClean="0"/>
          </a:p>
        </p:txBody>
      </p:sp>
      <p:pic>
        <p:nvPicPr>
          <p:cNvPr id="11" name="Picture 2" descr="蔡元培"/>
          <p:cNvPicPr>
            <a:picLocks noChangeAspect="1" noChangeArrowheads="1"/>
          </p:cNvPicPr>
          <p:nvPr/>
        </p:nvPicPr>
        <p:blipFill>
          <a:blip r:embed="rId2" cstate="print">
            <a:lum bright="-24000" contrast="-12000"/>
          </a:blip>
          <a:srcRect l="7426" t="2985" r="8406"/>
          <a:stretch>
            <a:fillRect/>
          </a:stretch>
        </p:blipFill>
        <p:spPr bwMode="auto">
          <a:xfrm>
            <a:off x="6588224" y="1196752"/>
            <a:ext cx="2152650" cy="2519808"/>
          </a:xfrm>
          <a:prstGeom prst="rect">
            <a:avLst/>
          </a:prstGeom>
          <a:noFill/>
          <a:ln w="9525">
            <a:noFill/>
            <a:miter lim="800000"/>
            <a:headEnd/>
            <a:tailEnd/>
          </a:ln>
        </p:spPr>
      </p:pic>
      <p:sp>
        <p:nvSpPr>
          <p:cNvPr id="12" name="Rectangle 3"/>
          <p:cNvSpPr>
            <a:spLocks noChangeArrowheads="1"/>
          </p:cNvSpPr>
          <p:nvPr/>
        </p:nvSpPr>
        <p:spPr bwMode="auto">
          <a:xfrm>
            <a:off x="251520" y="1268760"/>
            <a:ext cx="6215074" cy="278535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91418" tIns="45710" rIns="91418" bIns="45710">
            <a:spAutoFit/>
          </a:bodyPr>
          <a:lstStyle/>
          <a:p>
            <a:pPr marL="342818" indent="-342818" defTabSz="914180" fontAlgn="base">
              <a:spcBef>
                <a:spcPct val="25000"/>
              </a:spcBef>
              <a:spcAft>
                <a:spcPct val="0"/>
              </a:spcAft>
              <a:buClr>
                <a:srgbClr val="DC5900"/>
              </a:buClr>
              <a:buSzPct val="75000"/>
              <a:buFont typeface="Wingdings" pitchFamily="2" charset="2"/>
              <a:buChar char="v"/>
            </a:pPr>
            <a:r>
              <a:rPr kumimoji="1" lang="zh-CN" altLang="en-US" sz="2800" dirty="0" smtClean="0">
                <a:solidFill>
                  <a:srgbClr val="002060"/>
                </a:solidFill>
                <a:latin typeface="黑体" pitchFamily="49" charset="-122"/>
                <a:ea typeface="黑体" pitchFamily="49" charset="-122"/>
              </a:rPr>
              <a:t>“诸君来此求学，必有一定宗旨，欲求宗旨之正大与否，必先知大学之性质</a:t>
            </a:r>
            <a:r>
              <a:rPr kumimoji="1" lang="en-US" altLang="zh-CN" sz="2800" dirty="0" smtClean="0">
                <a:solidFill>
                  <a:srgbClr val="002060"/>
                </a:solidFill>
                <a:latin typeface="黑体" pitchFamily="49" charset="-122"/>
                <a:ea typeface="黑体" pitchFamily="49" charset="-122"/>
              </a:rPr>
              <a:t>……</a:t>
            </a:r>
            <a:r>
              <a:rPr kumimoji="1" lang="zh-CN" altLang="en-US" sz="2800" dirty="0" smtClean="0">
                <a:solidFill>
                  <a:srgbClr val="002060"/>
                </a:solidFill>
                <a:latin typeface="黑体" pitchFamily="49" charset="-122"/>
                <a:ea typeface="黑体" pitchFamily="49" charset="-122"/>
              </a:rPr>
              <a:t>大学者，研究高深学问也”</a:t>
            </a:r>
          </a:p>
          <a:p>
            <a:pPr marL="342818" indent="-342818" defTabSz="914180" fontAlgn="base">
              <a:spcBef>
                <a:spcPct val="25000"/>
              </a:spcBef>
              <a:spcAft>
                <a:spcPct val="0"/>
              </a:spcAft>
              <a:buClr>
                <a:srgbClr val="DC5900"/>
              </a:buClr>
              <a:buSzPct val="75000"/>
              <a:buFont typeface="Wingdings" pitchFamily="2" charset="2"/>
              <a:buChar char="v"/>
            </a:pPr>
            <a:r>
              <a:rPr kumimoji="1" lang="zh-CN" altLang="en-US" sz="2800" dirty="0" smtClean="0">
                <a:solidFill>
                  <a:srgbClr val="002060"/>
                </a:solidFill>
                <a:latin typeface="黑体" pitchFamily="49" charset="-122"/>
                <a:ea typeface="黑体" pitchFamily="49" charset="-122"/>
              </a:rPr>
              <a:t>“大学者，囊括大典，网罗众家之学府也”。</a:t>
            </a:r>
          </a:p>
        </p:txBody>
      </p:sp>
      <p:sp>
        <p:nvSpPr>
          <p:cNvPr id="13" name="Rectangle 4"/>
          <p:cNvSpPr>
            <a:spLocks noChangeArrowheads="1"/>
          </p:cNvSpPr>
          <p:nvPr/>
        </p:nvSpPr>
        <p:spPr bwMode="auto">
          <a:xfrm>
            <a:off x="971600" y="620688"/>
            <a:ext cx="5791200" cy="646311"/>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buClr>
                <a:srgbClr val="DC5900"/>
              </a:buClr>
              <a:buSzPct val="75000"/>
            </a:pPr>
            <a:r>
              <a:rPr lang="zh-CN" altLang="en-US" sz="3600" b="1" dirty="0" smtClean="0">
                <a:solidFill>
                  <a:srgbClr val="3366FF"/>
                </a:solidFill>
                <a:latin typeface="黑体" pitchFamily="49" charset="-122"/>
                <a:ea typeface="黑体" pitchFamily="49" charset="-122"/>
              </a:rPr>
              <a:t>北京大学校长蔡元培：</a:t>
            </a:r>
          </a:p>
        </p:txBody>
      </p:sp>
      <p:sp>
        <p:nvSpPr>
          <p:cNvPr id="14" name="Text Box 6"/>
          <p:cNvSpPr txBox="1">
            <a:spLocks noChangeArrowheads="1"/>
          </p:cNvSpPr>
          <p:nvPr/>
        </p:nvSpPr>
        <p:spPr bwMode="auto">
          <a:xfrm>
            <a:off x="1763688" y="0"/>
            <a:ext cx="5759450" cy="707866"/>
          </a:xfrm>
          <a:prstGeom prst="rect">
            <a:avLst/>
          </a:prstGeom>
          <a:noFill/>
          <a:ln w="9525">
            <a:noFill/>
            <a:miter lim="800000"/>
            <a:headEnd/>
            <a:tailEnd/>
          </a:ln>
        </p:spPr>
        <p:txBody>
          <a:bodyPr lIns="91418" tIns="45710" rIns="91418" bIns="45710">
            <a:spAutoFit/>
          </a:bodyPr>
          <a:lstStyle/>
          <a:p>
            <a:pPr defTabSz="914180" fontAlgn="base">
              <a:spcBef>
                <a:spcPct val="50000"/>
              </a:spcBef>
              <a:spcAft>
                <a:spcPct val="0"/>
              </a:spcAft>
            </a:pPr>
            <a:r>
              <a:rPr lang="en-US" altLang="zh-CN" sz="4000" dirty="0" smtClean="0">
                <a:solidFill>
                  <a:srgbClr val="002060"/>
                </a:solidFill>
                <a:latin typeface="黑体" pitchFamily="49" charset="-122"/>
                <a:ea typeface="黑体" pitchFamily="49" charset="-122"/>
              </a:rPr>
              <a:t>---</a:t>
            </a:r>
            <a:r>
              <a:rPr lang="zh-CN" altLang="en-US" sz="4000" dirty="0" smtClean="0">
                <a:solidFill>
                  <a:srgbClr val="002060"/>
                </a:solidFill>
                <a:latin typeface="黑体" pitchFamily="49" charset="-122"/>
                <a:ea typeface="黑体" pitchFamily="49" charset="-122"/>
              </a:rPr>
              <a:t>大学是知识的海洋</a:t>
            </a:r>
          </a:p>
        </p:txBody>
      </p:sp>
      <p:sp>
        <p:nvSpPr>
          <p:cNvPr id="16" name="Rectangle 2"/>
          <p:cNvSpPr txBox="1">
            <a:spLocks noChangeArrowheads="1"/>
          </p:cNvSpPr>
          <p:nvPr/>
        </p:nvSpPr>
        <p:spPr bwMode="auto">
          <a:xfrm>
            <a:off x="3563941" y="774699"/>
            <a:ext cx="5076824" cy="4375150"/>
          </a:xfrm>
          <a:prstGeom prst="rect">
            <a:avLst/>
          </a:prstGeom>
          <a:noFill/>
          <a:ln w="9525">
            <a:noFill/>
            <a:miter lim="800000"/>
            <a:headEnd/>
            <a:tailEnd/>
          </a:ln>
          <a:extLst>
            <a:ext uri="{909E8E84-426E-40DD-AFC4-6F175D3DCCD1}"/>
          </a:extLst>
        </p:spPr>
        <p:txBody>
          <a:bodyPr lIns="91418" tIns="45710" rIns="91418" bIns="45710" anchor="ctr"/>
          <a:lstStyle/>
          <a:p>
            <a:pPr marL="742772" lvl="1" indent="-285682" algn="just" defTabSz="914180" fontAlgn="base">
              <a:lnSpc>
                <a:spcPct val="110000"/>
              </a:lnSpc>
              <a:spcBef>
                <a:spcPct val="20000"/>
              </a:spcBef>
              <a:spcAft>
                <a:spcPct val="0"/>
              </a:spcAft>
              <a:buClr>
                <a:srgbClr val="007A77"/>
              </a:buClr>
              <a:buSzPct val="85000"/>
              <a:defRPr/>
            </a:pPr>
            <a:r>
              <a:rPr lang="zh-CN" altLang="en-US" sz="3300" b="1" kern="0" dirty="0">
                <a:solidFill>
                  <a:srgbClr val="000000"/>
                </a:solidFill>
                <a:effectLst>
                  <a:outerShdw blurRad="38100" dist="38100" dir="2700000" algn="tl">
                    <a:srgbClr val="C0C0C0"/>
                  </a:outerShdw>
                </a:effectLst>
                <a:latin typeface="仿宋_GB2312" pitchFamily="49" charset="-122"/>
              </a:rPr>
              <a:t>   </a:t>
            </a:r>
            <a:endParaRPr lang="zh-CN" altLang="en-US" sz="3300" b="1" i="1" kern="0" dirty="0">
              <a:solidFill>
                <a:srgbClr val="000000"/>
              </a:solidFill>
              <a:effectLst>
                <a:outerShdw blurRad="38100" dist="38100" dir="2700000" algn="tl">
                  <a:srgbClr val="C0C0C0"/>
                </a:outerShdw>
              </a:effectLst>
              <a:latin typeface="黑体" pitchFamily="49" charset="-122"/>
              <a:ea typeface="黑体" pitchFamily="49" charset="-122"/>
            </a:endParaRPr>
          </a:p>
        </p:txBody>
      </p:sp>
      <p:pic>
        <p:nvPicPr>
          <p:cNvPr id="17" name="Picture 6" descr="http://img.pconline.com.cn/images/upload/upc/tx/photoblog/1504/01/c18/4768991_4768991_1427891891679.jpg"/>
          <p:cNvPicPr>
            <a:picLocks noChangeAspect="1" noChangeArrowheads="1"/>
          </p:cNvPicPr>
          <p:nvPr/>
        </p:nvPicPr>
        <p:blipFill>
          <a:blip r:embed="rId3" cstate="print"/>
          <a:srcRect/>
          <a:stretch>
            <a:fillRect/>
          </a:stretch>
        </p:blipFill>
        <p:spPr bwMode="auto">
          <a:xfrm>
            <a:off x="3707904" y="4149080"/>
            <a:ext cx="2628800" cy="20882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6" descr="htmledit_20091221154029_56429"/>
          <p:cNvPicPr>
            <a:picLocks noChangeAspect="1" noChangeArrowheads="1"/>
          </p:cNvPicPr>
          <p:nvPr/>
        </p:nvPicPr>
        <p:blipFill>
          <a:blip r:embed="rId4" cstate="print"/>
          <a:srcRect/>
          <a:stretch>
            <a:fillRect/>
          </a:stretch>
        </p:blipFill>
        <p:spPr bwMode="auto">
          <a:xfrm>
            <a:off x="683568" y="4221088"/>
            <a:ext cx="2880320" cy="2160240"/>
          </a:xfrm>
          <a:prstGeom prst="rect">
            <a:avLst/>
          </a:prstGeom>
          <a:noFill/>
          <a:ln w="9525">
            <a:noFill/>
            <a:miter lim="800000"/>
            <a:headEnd/>
            <a:tailEnd/>
          </a:ln>
        </p:spPr>
      </p:pic>
      <p:pic>
        <p:nvPicPr>
          <p:cNvPr id="20" name="Picture 9" descr="C:\Users\a007007007\AppData\Roaming\Tencent\Users\576464621\QQ\WinTemp\RichOle\U[@5P95X[HPIDTW2AOJB5A0.png"/>
          <p:cNvPicPr>
            <a:picLocks noChangeAspect="1" noChangeArrowheads="1"/>
          </p:cNvPicPr>
          <p:nvPr/>
        </p:nvPicPr>
        <p:blipFill>
          <a:blip r:embed="rId5" cstate="print"/>
          <a:srcRect/>
          <a:stretch>
            <a:fillRect/>
          </a:stretch>
        </p:blipFill>
        <p:spPr bwMode="auto">
          <a:xfrm>
            <a:off x="6588224" y="3861048"/>
            <a:ext cx="2376264" cy="266429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outVertical)">
                                      <p:cBhvr>
                                        <p:cTn id="7" dur="500"/>
                                        <p:tgtEl>
                                          <p:spTgt spid="12">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Effect transition="in" filter="barn(outVertical)">
                                      <p:cBhvr>
                                        <p:cTn id="11" dur="500"/>
                                        <p:tgtEl>
                                          <p:spTgt spid="12">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heckerboard(across)">
                                      <p:cBhvr>
                                        <p:cTn id="15" dur="500"/>
                                        <p:tgtEl>
                                          <p:spTgt spid="14"/>
                                        </p:tgtEl>
                                      </p:cBhvr>
                                    </p:animEffect>
                                  </p:childTnLst>
                                </p:cTn>
                              </p:par>
                            </p:childTnLst>
                          </p:cTn>
                        </p:par>
                        <p:par>
                          <p:cTn id="16" fill="hold">
                            <p:stCondLst>
                              <p:cond delay="1500"/>
                            </p:stCondLst>
                            <p:childTnLst>
                              <p:par>
                                <p:cTn id="17" presetID="7" presetClass="entr" presetSubtype="4" fill="hold" grpId="0"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 calcmode="lin" valueType="num">
                                      <p:cBhvr additive="base">
                                        <p:cTn id="1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3" presetClass="entr" presetSubtype="1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linds(horizontal)">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P spid="14" grpId="0"/>
      <p:bldP spid="16" grpId="0" build="p" autoUpdateAnimBg="0"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标题 1"/>
          <p:cNvSpPr>
            <a:spLocks noGrp="1"/>
          </p:cNvSpPr>
          <p:nvPr>
            <p:ph type="ctrTitle"/>
          </p:nvPr>
        </p:nvSpPr>
        <p:spPr/>
        <p:txBody>
          <a:bodyPr/>
          <a:lstStyle/>
          <a:p>
            <a:endParaRPr lang="zh-CN" altLang="en-US" dirty="0" smtClean="0"/>
          </a:p>
        </p:txBody>
      </p:sp>
      <p:sp>
        <p:nvSpPr>
          <p:cNvPr id="153603" name="副标题 2"/>
          <p:cNvSpPr>
            <a:spLocks noGrp="1"/>
          </p:cNvSpPr>
          <p:nvPr>
            <p:ph type="subTitle" idx="1"/>
          </p:nvPr>
        </p:nvSpPr>
        <p:spPr/>
        <p:txBody>
          <a:bodyPr/>
          <a:lstStyle/>
          <a:p>
            <a:endParaRPr lang="zh-CN" altLang="en-US" dirty="0" smtClean="0"/>
          </a:p>
        </p:txBody>
      </p:sp>
      <p:sp>
        <p:nvSpPr>
          <p:cNvPr id="153604" name="AutoShape 2" descr="http://img2.imgtn.bdimg.com/it/u=1103837994,3457905984&amp;fm=27&amp;gp=0.jpg"/>
          <p:cNvSpPr>
            <a:spLocks noChangeAspect="1" noChangeArrowheads="1"/>
          </p:cNvSpPr>
          <p:nvPr/>
        </p:nvSpPr>
        <p:spPr bwMode="auto">
          <a:xfrm>
            <a:off x="161926" y="-152401"/>
            <a:ext cx="304800" cy="304801"/>
          </a:xfrm>
          <a:prstGeom prst="rect">
            <a:avLst/>
          </a:prstGeom>
          <a:noFill/>
          <a:ln w="9525">
            <a:noFill/>
            <a:miter lim="800000"/>
            <a:headEnd/>
            <a:tailEnd/>
          </a:ln>
        </p:spPr>
        <p:txBody>
          <a:bodyPr lIns="91418" tIns="45710" rIns="91418" bIns="45710"/>
          <a:lstStyle/>
          <a:p>
            <a:pPr defTabSz="914180" fontAlgn="base">
              <a:spcBef>
                <a:spcPct val="0"/>
              </a:spcBef>
              <a:spcAft>
                <a:spcPct val="0"/>
              </a:spcAft>
            </a:pPr>
            <a:endParaRPr lang="zh-CN" altLang="en-US" sz="2000" dirty="0" smtClean="0">
              <a:solidFill>
                <a:srgbClr val="007A77"/>
              </a:solidFill>
            </a:endParaRPr>
          </a:p>
        </p:txBody>
      </p:sp>
      <p:sp>
        <p:nvSpPr>
          <p:cNvPr id="153605" name="AutoShape 4" descr="http://img2.imgtn.bdimg.com/it/u=1103837994,3457905984&amp;fm=27&amp;gp=0.jpg"/>
          <p:cNvSpPr>
            <a:spLocks noChangeAspect="1" noChangeArrowheads="1"/>
          </p:cNvSpPr>
          <p:nvPr/>
        </p:nvSpPr>
        <p:spPr bwMode="auto">
          <a:xfrm>
            <a:off x="161926" y="-152401"/>
            <a:ext cx="304800" cy="304801"/>
          </a:xfrm>
          <a:prstGeom prst="rect">
            <a:avLst/>
          </a:prstGeom>
          <a:noFill/>
          <a:ln w="9525">
            <a:noFill/>
            <a:miter lim="800000"/>
            <a:headEnd/>
            <a:tailEnd/>
          </a:ln>
        </p:spPr>
        <p:txBody>
          <a:bodyPr lIns="91418" tIns="45710" rIns="91418" bIns="45710"/>
          <a:lstStyle/>
          <a:p>
            <a:pPr defTabSz="914180" fontAlgn="base">
              <a:spcBef>
                <a:spcPct val="0"/>
              </a:spcBef>
              <a:spcAft>
                <a:spcPct val="0"/>
              </a:spcAft>
            </a:pPr>
            <a:endParaRPr lang="zh-CN" altLang="en-US" sz="2000" dirty="0" smtClean="0">
              <a:solidFill>
                <a:srgbClr val="007A77"/>
              </a:solidFill>
            </a:endParaRPr>
          </a:p>
        </p:txBody>
      </p:sp>
      <p:sp>
        <p:nvSpPr>
          <p:cNvPr id="9" name="Text Box 6"/>
          <p:cNvSpPr txBox="1">
            <a:spLocks noChangeArrowheads="1"/>
          </p:cNvSpPr>
          <p:nvPr/>
        </p:nvSpPr>
        <p:spPr bwMode="auto">
          <a:xfrm>
            <a:off x="827584" y="0"/>
            <a:ext cx="8743950" cy="1631196"/>
          </a:xfrm>
          <a:prstGeom prst="rect">
            <a:avLst/>
          </a:prstGeom>
          <a:noFill/>
          <a:ln w="9525">
            <a:noFill/>
            <a:miter lim="800000"/>
            <a:headEnd/>
            <a:tailEnd/>
          </a:ln>
        </p:spPr>
        <p:txBody>
          <a:bodyPr lIns="91418" tIns="45710" rIns="91418" bIns="45710">
            <a:spAutoFit/>
          </a:bodyPr>
          <a:lstStyle/>
          <a:p>
            <a:pPr defTabSz="914180" fontAlgn="base">
              <a:spcBef>
                <a:spcPct val="50000"/>
              </a:spcBef>
              <a:spcAft>
                <a:spcPct val="0"/>
              </a:spcAft>
            </a:pPr>
            <a:r>
              <a:rPr lang="en-US" altLang="zh-CN" sz="4000" dirty="0" smtClean="0">
                <a:solidFill>
                  <a:srgbClr val="002060"/>
                </a:solidFill>
                <a:latin typeface="黑体" pitchFamily="49" charset="-122"/>
                <a:ea typeface="黑体" pitchFamily="49" charset="-122"/>
              </a:rPr>
              <a:t>---</a:t>
            </a:r>
            <a:r>
              <a:rPr lang="zh-CN" altLang="en-US" sz="4000" dirty="0" smtClean="0">
                <a:solidFill>
                  <a:srgbClr val="002060"/>
                </a:solidFill>
                <a:latin typeface="黑体" pitchFamily="49" charset="-122"/>
                <a:ea typeface="黑体" pitchFamily="49" charset="-122"/>
              </a:rPr>
              <a:t>大学有浓厚的学习和研究的氛围</a:t>
            </a:r>
          </a:p>
          <a:p>
            <a:pPr defTabSz="914180" fontAlgn="base">
              <a:spcBef>
                <a:spcPct val="50000"/>
              </a:spcBef>
              <a:spcAft>
                <a:spcPct val="0"/>
              </a:spcAft>
            </a:pPr>
            <a:endParaRPr lang="zh-CN" altLang="en-US" sz="4000" dirty="0" smtClean="0">
              <a:solidFill>
                <a:srgbClr val="FF0000"/>
              </a:solidFill>
              <a:latin typeface="黑体" pitchFamily="49" charset="-122"/>
              <a:ea typeface="黑体" pitchFamily="49" charset="-122"/>
            </a:endParaRPr>
          </a:p>
        </p:txBody>
      </p:sp>
      <p:sp>
        <p:nvSpPr>
          <p:cNvPr id="14" name="TextBox 13"/>
          <p:cNvSpPr txBox="1"/>
          <p:nvPr/>
        </p:nvSpPr>
        <p:spPr>
          <a:xfrm>
            <a:off x="6588224" y="1052736"/>
            <a:ext cx="2376264" cy="2246751"/>
          </a:xfrm>
          <a:prstGeom prst="rect">
            <a:avLst/>
          </a:prstGeom>
        </p:spPr>
        <p:style>
          <a:lnRef idx="2">
            <a:schemeClr val="accent2"/>
          </a:lnRef>
          <a:fillRef idx="1">
            <a:schemeClr val="lt1"/>
          </a:fillRef>
          <a:effectRef idx="0">
            <a:schemeClr val="accent2"/>
          </a:effectRef>
          <a:fontRef idx="minor">
            <a:schemeClr val="dk1"/>
          </a:fontRef>
        </p:style>
        <p:txBody>
          <a:bodyPr wrap="square" lIns="91422" tIns="45711" rIns="91422" bIns="45711" rtlCol="0">
            <a:spAutoFit/>
          </a:bodyPr>
          <a:lstStyle/>
          <a:p>
            <a:r>
              <a:rPr lang="zh-CN" altLang="zh-CN" sz="2000" b="1" dirty="0" smtClean="0">
                <a:solidFill>
                  <a:schemeClr val="accent4">
                    <a:lumMod val="50000"/>
                  </a:schemeClr>
                </a:solidFill>
                <a:latin typeface="黑体" pitchFamily="49" charset="-122"/>
                <a:ea typeface="黑体" pitchFamily="49" charset="-122"/>
              </a:rPr>
              <a:t>大学是研究和传授科学的殿堂，是教育新人成长的世界，是个体之间富有生命的交往，是学术勃发的世界。</a:t>
            </a:r>
            <a:r>
              <a:rPr lang="en-US" altLang="zh-CN" sz="2000" b="1" dirty="0" smtClean="0">
                <a:solidFill>
                  <a:schemeClr val="accent4">
                    <a:lumMod val="50000"/>
                  </a:schemeClr>
                </a:solidFill>
                <a:latin typeface="黑体" pitchFamily="49" charset="-122"/>
                <a:ea typeface="黑体" pitchFamily="49" charset="-122"/>
              </a:rPr>
              <a:t>  </a:t>
            </a:r>
          </a:p>
          <a:p>
            <a:r>
              <a:rPr lang="zh-CN" altLang="zh-CN" sz="2000" b="1" dirty="0" smtClean="0">
                <a:solidFill>
                  <a:schemeClr val="accent4">
                    <a:lumMod val="50000"/>
                  </a:schemeClr>
                </a:solidFill>
                <a:latin typeface="黑体" pitchFamily="49" charset="-122"/>
                <a:ea typeface="黑体" pitchFamily="49" charset="-122"/>
              </a:rPr>
              <a:t>—雅斯贝尔斯（德）</a:t>
            </a:r>
            <a:endParaRPr lang="zh-CN" altLang="en-US" sz="2000" b="1" dirty="0">
              <a:solidFill>
                <a:schemeClr val="accent4">
                  <a:lumMod val="50000"/>
                </a:schemeClr>
              </a:solidFill>
              <a:latin typeface="黑体" pitchFamily="49" charset="-122"/>
              <a:ea typeface="黑体" pitchFamily="49" charset="-122"/>
            </a:endParaRPr>
          </a:p>
        </p:txBody>
      </p:sp>
      <p:pic>
        <p:nvPicPr>
          <p:cNvPr id="1044485" name="Picture 5" descr="http://www.cctourcollege.com/_upload/article/images/be/a8/3db6a03844c881387f8758fe9209/604149c7-d493-46a1-9bd2-c6ab5c81f135.jpg"/>
          <p:cNvPicPr>
            <a:picLocks noChangeAspect="1" noChangeArrowheads="1"/>
          </p:cNvPicPr>
          <p:nvPr/>
        </p:nvPicPr>
        <p:blipFill>
          <a:blip r:embed="rId2" cstate="print"/>
          <a:srcRect/>
          <a:stretch>
            <a:fillRect/>
          </a:stretch>
        </p:blipFill>
        <p:spPr bwMode="auto">
          <a:xfrm>
            <a:off x="107504" y="3284984"/>
            <a:ext cx="4572000" cy="3305944"/>
          </a:xfrm>
          <a:prstGeom prst="rect">
            <a:avLst/>
          </a:prstGeom>
          <a:noFill/>
        </p:spPr>
      </p:pic>
      <p:pic>
        <p:nvPicPr>
          <p:cNvPr id="20" name="Picture 1"/>
          <p:cNvPicPr>
            <a:picLocks noChangeAspect="1" noChangeArrowheads="1"/>
          </p:cNvPicPr>
          <p:nvPr/>
        </p:nvPicPr>
        <p:blipFill>
          <a:blip r:embed="rId3" cstate="print"/>
          <a:srcRect/>
          <a:stretch>
            <a:fillRect/>
          </a:stretch>
        </p:blipFill>
        <p:spPr bwMode="auto">
          <a:xfrm>
            <a:off x="7164288" y="3284984"/>
            <a:ext cx="1872208" cy="1728192"/>
          </a:xfrm>
          <a:prstGeom prst="ellipse">
            <a:avLst/>
          </a:prstGeom>
          <a:ln>
            <a:noFill/>
          </a:ln>
          <a:effectLst>
            <a:softEdge rad="112500"/>
          </a:effectLst>
        </p:spPr>
      </p:pic>
      <p:pic>
        <p:nvPicPr>
          <p:cNvPr id="1044489" name="Picture 9" descr="http://www.cctourcollege.com/_upload/article/images/9e/28/e990793442cca9ed469f5e2e88e0/147db3a4-ec1f-443e-a88f-a458605ce780.jpg"/>
          <p:cNvPicPr>
            <a:picLocks noChangeAspect="1" noChangeArrowheads="1"/>
          </p:cNvPicPr>
          <p:nvPr/>
        </p:nvPicPr>
        <p:blipFill>
          <a:blip r:embed="rId4" cstate="print"/>
          <a:srcRect/>
          <a:stretch>
            <a:fillRect/>
          </a:stretch>
        </p:blipFill>
        <p:spPr bwMode="auto">
          <a:xfrm>
            <a:off x="0" y="3284984"/>
            <a:ext cx="4860032" cy="3284984"/>
          </a:xfrm>
          <a:prstGeom prst="rect">
            <a:avLst/>
          </a:prstGeom>
          <a:noFill/>
        </p:spPr>
      </p:pic>
      <p:pic>
        <p:nvPicPr>
          <p:cNvPr id="129025" name="Picture 1"/>
          <p:cNvPicPr>
            <a:picLocks noChangeAspect="1" noChangeArrowheads="1"/>
          </p:cNvPicPr>
          <p:nvPr/>
        </p:nvPicPr>
        <p:blipFill>
          <a:blip r:embed="rId5" cstate="print"/>
          <a:srcRect/>
          <a:stretch>
            <a:fillRect/>
          </a:stretch>
        </p:blipFill>
        <p:spPr bwMode="auto">
          <a:xfrm>
            <a:off x="0" y="692696"/>
            <a:ext cx="6300192" cy="2736304"/>
          </a:xfrm>
          <a:prstGeom prst="rect">
            <a:avLst/>
          </a:prstGeom>
          <a:noFill/>
          <a:ln w="9525">
            <a:noFill/>
            <a:miter lim="800000"/>
            <a:headEnd/>
            <a:tailEnd/>
          </a:ln>
        </p:spPr>
      </p:pic>
      <p:pic>
        <p:nvPicPr>
          <p:cNvPr id="129027" name="Picture 3" descr="http://www.tccu.edu.cn/_upload/article/images/7e/93/490de0884c1ba00f5300ff433718/725189fb-aa5e-4294-b961-507bd4ca236a.jpg"/>
          <p:cNvPicPr>
            <a:picLocks noChangeAspect="1" noChangeArrowheads="1"/>
          </p:cNvPicPr>
          <p:nvPr/>
        </p:nvPicPr>
        <p:blipFill>
          <a:blip r:embed="rId6" cstate="print"/>
          <a:srcRect/>
          <a:stretch>
            <a:fillRect/>
          </a:stretch>
        </p:blipFill>
        <p:spPr bwMode="auto">
          <a:xfrm>
            <a:off x="4932040" y="3429000"/>
            <a:ext cx="4211960" cy="3233936"/>
          </a:xfrm>
          <a:prstGeom prst="rect">
            <a:avLst/>
          </a:prstGeom>
          <a:noFill/>
        </p:spPr>
      </p:pic>
      <p:pic>
        <p:nvPicPr>
          <p:cNvPr id="130050" name="Picture 2" descr="http://www.tccu.edu.cn/_upload/article/images/fb/24/d40921954522b7377b1feeeb81d9/243e2272-67d4-4262-bc03-4c4b199ca680.jpg"/>
          <p:cNvPicPr>
            <a:picLocks noChangeAspect="1" noChangeArrowheads="1"/>
          </p:cNvPicPr>
          <p:nvPr/>
        </p:nvPicPr>
        <p:blipFill>
          <a:blip r:embed="rId7" cstate="print"/>
          <a:srcRect/>
          <a:stretch>
            <a:fillRect/>
          </a:stretch>
        </p:blipFill>
        <p:spPr bwMode="auto">
          <a:xfrm>
            <a:off x="0" y="3429000"/>
            <a:ext cx="4788024" cy="3096395"/>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1044485"/>
                                        </p:tgtEl>
                                        <p:attrNameLst>
                                          <p:attrName>style.visibility</p:attrName>
                                        </p:attrNameLst>
                                      </p:cBhvr>
                                      <p:to>
                                        <p:strVal val="visible"/>
                                      </p:to>
                                    </p:set>
                                    <p:anim calcmode="lin" valueType="num">
                                      <p:cBhvr>
                                        <p:cTn id="12" dur="500" fill="hold"/>
                                        <p:tgtEl>
                                          <p:spTgt spid="1044485"/>
                                        </p:tgtEl>
                                        <p:attrNameLst>
                                          <p:attrName>ppt_w</p:attrName>
                                        </p:attrNameLst>
                                      </p:cBhvr>
                                      <p:tavLst>
                                        <p:tav tm="0">
                                          <p:val>
                                            <p:fltVal val="0"/>
                                          </p:val>
                                        </p:tav>
                                        <p:tav tm="100000">
                                          <p:val>
                                            <p:strVal val="#ppt_w"/>
                                          </p:val>
                                        </p:tav>
                                      </p:tavLst>
                                    </p:anim>
                                    <p:anim calcmode="lin" valueType="num">
                                      <p:cBhvr>
                                        <p:cTn id="13" dur="500" fill="hold"/>
                                        <p:tgtEl>
                                          <p:spTgt spid="1044485"/>
                                        </p:tgtEl>
                                        <p:attrNameLst>
                                          <p:attrName>ppt_h</p:attrName>
                                        </p:attrNameLst>
                                      </p:cBhvr>
                                      <p:tavLst>
                                        <p:tav tm="0">
                                          <p:val>
                                            <p:fltVal val="0"/>
                                          </p:val>
                                        </p:tav>
                                        <p:tav tm="100000">
                                          <p:val>
                                            <p:strVal val="#ppt_h"/>
                                          </p:val>
                                        </p:tav>
                                      </p:tavLst>
                                    </p:anim>
                                  </p:childTnLst>
                                </p:cTn>
                              </p:par>
                            </p:childTnLst>
                          </p:cTn>
                        </p:par>
                        <p:par>
                          <p:cTn id="14" fill="hold">
                            <p:stCondLst>
                              <p:cond delay="500"/>
                            </p:stCondLst>
                            <p:childTnLst>
                              <p:par>
                                <p:cTn id="15" presetID="5" presetClass="exit" presetSubtype="10" fill="hold" grpId="0" nodeType="afterEffect">
                                  <p:stCondLst>
                                    <p:cond delay="0"/>
                                  </p:stCondLst>
                                  <p:childTnLst>
                                    <p:animEffect transition="out" filter="checkerboard(across)">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1044489"/>
                                        </p:tgtEl>
                                        <p:attrNameLst>
                                          <p:attrName>style.visibility</p:attrName>
                                        </p:attrNameLst>
                                      </p:cBhvr>
                                      <p:to>
                                        <p:strVal val="visible"/>
                                      </p:to>
                                    </p:set>
                                    <p:anim calcmode="lin" valueType="num">
                                      <p:cBhvr>
                                        <p:cTn id="22" dur="500" fill="hold"/>
                                        <p:tgtEl>
                                          <p:spTgt spid="1044489"/>
                                        </p:tgtEl>
                                        <p:attrNameLst>
                                          <p:attrName>ppt_w</p:attrName>
                                        </p:attrNameLst>
                                      </p:cBhvr>
                                      <p:tavLst>
                                        <p:tav tm="0">
                                          <p:val>
                                            <p:fltVal val="0"/>
                                          </p:val>
                                        </p:tav>
                                        <p:tav tm="100000">
                                          <p:val>
                                            <p:strVal val="#ppt_w"/>
                                          </p:val>
                                        </p:tav>
                                      </p:tavLst>
                                    </p:anim>
                                    <p:anim calcmode="lin" valueType="num">
                                      <p:cBhvr>
                                        <p:cTn id="23" dur="500" fill="hold"/>
                                        <p:tgtEl>
                                          <p:spTgt spid="1044489"/>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nodeType="clickEffect">
                                  <p:stCondLst>
                                    <p:cond delay="0"/>
                                  </p:stCondLst>
                                  <p:childTnLst>
                                    <p:set>
                                      <p:cBhvr>
                                        <p:cTn id="27" dur="1" fill="hold">
                                          <p:stCondLst>
                                            <p:cond delay="0"/>
                                          </p:stCondLst>
                                        </p:cTn>
                                        <p:tgtEl>
                                          <p:spTgt spid="130050"/>
                                        </p:tgtEl>
                                        <p:attrNameLst>
                                          <p:attrName>style.visibility</p:attrName>
                                        </p:attrNameLst>
                                      </p:cBhvr>
                                      <p:to>
                                        <p:strVal val="visible"/>
                                      </p:to>
                                    </p:set>
                                    <p:anim calcmode="lin" valueType="num">
                                      <p:cBhvr>
                                        <p:cTn id="28" dur="500" fill="hold"/>
                                        <p:tgtEl>
                                          <p:spTgt spid="130050"/>
                                        </p:tgtEl>
                                        <p:attrNameLst>
                                          <p:attrName>ppt_w</p:attrName>
                                        </p:attrNameLst>
                                      </p:cBhvr>
                                      <p:tavLst>
                                        <p:tav tm="0">
                                          <p:val>
                                            <p:fltVal val="0"/>
                                          </p:val>
                                        </p:tav>
                                        <p:tav tm="100000">
                                          <p:val>
                                            <p:strVal val="#ppt_w"/>
                                          </p:val>
                                        </p:tav>
                                      </p:tavLst>
                                    </p:anim>
                                    <p:anim calcmode="lin" valueType="num">
                                      <p:cBhvr>
                                        <p:cTn id="29" dur="500" fill="hold"/>
                                        <p:tgtEl>
                                          <p:spTgt spid="1300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p:cNvGrpSpPr>
          <p:nvPr/>
        </p:nvGrpSpPr>
        <p:grpSpPr bwMode="auto">
          <a:xfrm>
            <a:off x="749306" y="4010024"/>
            <a:ext cx="7908925" cy="2019300"/>
            <a:chOff x="794" y="1199"/>
            <a:chExt cx="4308" cy="2120"/>
          </a:xfrm>
        </p:grpSpPr>
        <p:sp>
          <p:nvSpPr>
            <p:cNvPr id="490524" name="Freeform 28"/>
            <p:cNvSpPr>
              <a:spLocks/>
            </p:cNvSpPr>
            <p:nvPr/>
          </p:nvSpPr>
          <p:spPr bwMode="ltGray">
            <a:xfrm>
              <a:off x="873" y="1293"/>
              <a:ext cx="1267" cy="1938"/>
            </a:xfrm>
            <a:custGeom>
              <a:avLst/>
              <a:gdLst/>
              <a:ahLst/>
              <a:cxnLst>
                <a:cxn ang="0">
                  <a:pos x="116" y="258"/>
                </a:cxn>
                <a:cxn ang="0">
                  <a:pos x="320" y="210"/>
                </a:cxn>
                <a:cxn ang="0">
                  <a:pos x="434" y="240"/>
                </a:cxn>
                <a:cxn ang="0">
                  <a:pos x="416" y="444"/>
                </a:cxn>
                <a:cxn ang="0">
                  <a:pos x="272" y="582"/>
                </a:cxn>
                <a:cxn ang="0">
                  <a:pos x="218" y="714"/>
                </a:cxn>
                <a:cxn ang="0">
                  <a:pos x="284" y="964"/>
                </a:cxn>
                <a:cxn ang="0">
                  <a:pos x="316" y="960"/>
                </a:cxn>
                <a:cxn ang="0">
                  <a:pos x="328" y="906"/>
                </a:cxn>
                <a:cxn ang="0">
                  <a:pos x="478" y="1154"/>
                </a:cxn>
                <a:cxn ang="0">
                  <a:pos x="650" y="1200"/>
                </a:cxn>
                <a:cxn ang="0">
                  <a:pos x="794" y="1350"/>
                </a:cxn>
                <a:cxn ang="0">
                  <a:pos x="854" y="1422"/>
                </a:cxn>
                <a:cxn ang="0">
                  <a:pos x="770" y="1608"/>
                </a:cxn>
                <a:cxn ang="0">
                  <a:pos x="916" y="1782"/>
                </a:cxn>
                <a:cxn ang="0">
                  <a:pos x="1034" y="2022"/>
                </a:cxn>
                <a:cxn ang="0">
                  <a:pos x="1094" y="2310"/>
                </a:cxn>
                <a:cxn ang="0">
                  <a:pos x="1194" y="2540"/>
                </a:cxn>
                <a:cxn ang="0">
                  <a:pos x="1280" y="2520"/>
                </a:cxn>
                <a:cxn ang="0">
                  <a:pos x="1244" y="2394"/>
                </a:cxn>
                <a:cxn ang="0">
                  <a:pos x="1288" y="2306"/>
                </a:cxn>
                <a:cxn ang="0">
                  <a:pos x="1368" y="2228"/>
                </a:cxn>
                <a:cxn ang="0">
                  <a:pos x="1448" y="2076"/>
                </a:cxn>
                <a:cxn ang="0">
                  <a:pos x="1568" y="1950"/>
                </a:cxn>
                <a:cxn ang="0">
                  <a:pos x="1622" y="1746"/>
                </a:cxn>
                <a:cxn ang="0">
                  <a:pos x="1552" y="1538"/>
                </a:cxn>
                <a:cxn ang="0">
                  <a:pos x="1376" y="1410"/>
                </a:cxn>
                <a:cxn ang="0">
                  <a:pos x="1104" y="1280"/>
                </a:cxn>
                <a:cxn ang="0">
                  <a:pos x="974" y="1260"/>
                </a:cxn>
                <a:cxn ang="0">
                  <a:pos x="904" y="1268"/>
                </a:cxn>
                <a:cxn ang="0">
                  <a:pos x="794" y="1308"/>
                </a:cxn>
                <a:cxn ang="0">
                  <a:pos x="758" y="1174"/>
                </a:cxn>
                <a:cxn ang="0">
                  <a:pos x="736" y="1062"/>
                </a:cxn>
                <a:cxn ang="0">
                  <a:pos x="632" y="1104"/>
                </a:cxn>
                <a:cxn ang="0">
                  <a:pos x="568" y="950"/>
                </a:cxn>
                <a:cxn ang="0">
                  <a:pos x="740" y="912"/>
                </a:cxn>
                <a:cxn ang="0">
                  <a:pos x="842" y="906"/>
                </a:cxn>
                <a:cxn ang="0">
                  <a:pos x="896" y="900"/>
                </a:cxn>
                <a:cxn ang="0">
                  <a:pos x="1058" y="750"/>
                </a:cxn>
                <a:cxn ang="0">
                  <a:pos x="1184" y="678"/>
                </a:cxn>
                <a:cxn ang="0">
                  <a:pos x="1278" y="636"/>
                </a:cxn>
                <a:cxn ang="0">
                  <a:pos x="1340" y="538"/>
                </a:cxn>
                <a:cxn ang="0">
                  <a:pos x="1288" y="512"/>
                </a:cxn>
                <a:cxn ang="0">
                  <a:pos x="1526" y="456"/>
                </a:cxn>
                <a:cxn ang="0">
                  <a:pos x="1406" y="342"/>
                </a:cxn>
                <a:cxn ang="0">
                  <a:pos x="1328" y="264"/>
                </a:cxn>
                <a:cxn ang="0">
                  <a:pos x="1222" y="364"/>
                </a:cxn>
                <a:cxn ang="0">
                  <a:pos x="1110" y="444"/>
                </a:cxn>
                <a:cxn ang="0">
                  <a:pos x="1022" y="304"/>
                </a:cxn>
                <a:cxn ang="0">
                  <a:pos x="1212" y="240"/>
                </a:cxn>
                <a:cxn ang="0">
                  <a:pos x="1266" y="198"/>
                </a:cxn>
                <a:cxn ang="0">
                  <a:pos x="1328" y="172"/>
                </a:cxn>
                <a:cxn ang="0">
                  <a:pos x="1286" y="144"/>
                </a:cxn>
                <a:cxn ang="0">
                  <a:pos x="1262" y="120"/>
                </a:cxn>
                <a:cxn ang="0">
                  <a:pos x="1202" y="102"/>
                </a:cxn>
                <a:cxn ang="0">
                  <a:pos x="1106" y="136"/>
                </a:cxn>
                <a:cxn ang="0">
                  <a:pos x="950" y="120"/>
                </a:cxn>
                <a:cxn ang="0">
                  <a:pos x="550" y="0"/>
                </a:cxn>
                <a:cxn ang="0">
                  <a:pos x="344" y="32"/>
                </a:cxn>
                <a:cxn ang="0">
                  <a:pos x="290" y="102"/>
                </a:cxn>
                <a:cxn ang="0">
                  <a:pos x="128" y="174"/>
                </a:cxn>
                <a:cxn ang="0">
                  <a:pos x="128" y="216"/>
                </a:cxn>
                <a:cxn ang="0">
                  <a:pos x="2" y="252"/>
                </a:cxn>
              </a:cxnLst>
              <a:rect l="0" t="0" r="r" b="b"/>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25" name="Freeform 29"/>
            <p:cNvSpPr>
              <a:spLocks/>
            </p:cNvSpPr>
            <p:nvPr/>
          </p:nvSpPr>
          <p:spPr bwMode="ltGray">
            <a:xfrm>
              <a:off x="833" y="1478"/>
              <a:ext cx="34" cy="28"/>
            </a:xfrm>
            <a:custGeom>
              <a:avLst/>
              <a:gdLst/>
              <a:ahLst/>
              <a:cxnLst>
                <a:cxn ang="0">
                  <a:pos x="16" y="4"/>
                </a:cxn>
                <a:cxn ang="0">
                  <a:pos x="0" y="22"/>
                </a:cxn>
                <a:cxn ang="0">
                  <a:pos x="22" y="38"/>
                </a:cxn>
                <a:cxn ang="0">
                  <a:pos x="46" y="26"/>
                </a:cxn>
                <a:cxn ang="0">
                  <a:pos x="30" y="0"/>
                </a:cxn>
                <a:cxn ang="0">
                  <a:pos x="16" y="4"/>
                </a:cxn>
              </a:cxnLst>
              <a:rect l="0" t="0" r="r" b="b"/>
              <a:pathLst>
                <a:path w="46" h="38">
                  <a:moveTo>
                    <a:pt x="16" y="4"/>
                  </a:moveTo>
                  <a:lnTo>
                    <a:pt x="0" y="22"/>
                  </a:lnTo>
                  <a:lnTo>
                    <a:pt x="22" y="38"/>
                  </a:lnTo>
                  <a:lnTo>
                    <a:pt x="46" y="26"/>
                  </a:lnTo>
                  <a:lnTo>
                    <a:pt x="30" y="0"/>
                  </a:lnTo>
                  <a:lnTo>
                    <a:pt x="16" y="4"/>
                  </a:ln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26" name="Freeform 30"/>
            <p:cNvSpPr>
              <a:spLocks/>
            </p:cNvSpPr>
            <p:nvPr/>
          </p:nvSpPr>
          <p:spPr bwMode="ltGray">
            <a:xfrm>
              <a:off x="1140" y="1601"/>
              <a:ext cx="39" cy="32"/>
            </a:xfrm>
            <a:custGeom>
              <a:avLst/>
              <a:gdLst/>
              <a:ahLst/>
              <a:cxnLst>
                <a:cxn ang="0">
                  <a:pos x="12" y="0"/>
                </a:cxn>
                <a:cxn ang="0">
                  <a:pos x="26" y="44"/>
                </a:cxn>
                <a:cxn ang="0">
                  <a:pos x="42" y="42"/>
                </a:cxn>
                <a:cxn ang="0">
                  <a:pos x="38" y="16"/>
                </a:cxn>
                <a:cxn ang="0">
                  <a:pos x="26" y="2"/>
                </a:cxn>
                <a:cxn ang="0">
                  <a:pos x="12" y="0"/>
                </a:cxn>
              </a:cxnLst>
              <a:rect l="0" t="0" r="r" b="b"/>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27" name="Freeform 31"/>
            <p:cNvSpPr>
              <a:spLocks/>
            </p:cNvSpPr>
            <p:nvPr/>
          </p:nvSpPr>
          <p:spPr bwMode="ltGray">
            <a:xfrm>
              <a:off x="1922" y="1657"/>
              <a:ext cx="98" cy="74"/>
            </a:xfrm>
            <a:custGeom>
              <a:avLst/>
              <a:gdLst/>
              <a:ahLst/>
              <a:cxnLst>
                <a:cxn ang="0">
                  <a:pos x="97" y="0"/>
                </a:cxn>
                <a:cxn ang="0">
                  <a:pos x="79" y="8"/>
                </a:cxn>
                <a:cxn ang="0">
                  <a:pos x="53" y="24"/>
                </a:cxn>
                <a:cxn ang="0">
                  <a:pos x="39" y="40"/>
                </a:cxn>
                <a:cxn ang="0">
                  <a:pos x="21" y="52"/>
                </a:cxn>
                <a:cxn ang="0">
                  <a:pos x="63" y="82"/>
                </a:cxn>
                <a:cxn ang="0">
                  <a:pos x="79" y="94"/>
                </a:cxn>
                <a:cxn ang="0">
                  <a:pos x="85" y="92"/>
                </a:cxn>
                <a:cxn ang="0">
                  <a:pos x="89" y="86"/>
                </a:cxn>
                <a:cxn ang="0">
                  <a:pos x="97" y="98"/>
                </a:cxn>
                <a:cxn ang="0">
                  <a:pos x="123" y="86"/>
                </a:cxn>
                <a:cxn ang="0">
                  <a:pos x="129" y="74"/>
                </a:cxn>
                <a:cxn ang="0">
                  <a:pos x="101" y="40"/>
                </a:cxn>
                <a:cxn ang="0">
                  <a:pos x="115" y="24"/>
                </a:cxn>
                <a:cxn ang="0">
                  <a:pos x="111" y="4"/>
                </a:cxn>
                <a:cxn ang="0">
                  <a:pos x="97" y="0"/>
                </a:cxn>
              </a:cxnLst>
              <a:rect l="0" t="0" r="r" b="b"/>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28" name="Freeform 32"/>
            <p:cNvSpPr>
              <a:spLocks/>
            </p:cNvSpPr>
            <p:nvPr/>
          </p:nvSpPr>
          <p:spPr bwMode="ltGray">
            <a:xfrm>
              <a:off x="1448" y="2041"/>
              <a:ext cx="158" cy="84"/>
            </a:xfrm>
            <a:custGeom>
              <a:avLst/>
              <a:gdLst/>
              <a:ahLst/>
              <a:cxnLst>
                <a:cxn ang="0">
                  <a:pos x="47" y="12"/>
                </a:cxn>
                <a:cxn ang="0">
                  <a:pos x="17" y="12"/>
                </a:cxn>
                <a:cxn ang="0">
                  <a:pos x="5" y="16"/>
                </a:cxn>
                <a:cxn ang="0">
                  <a:pos x="25" y="52"/>
                </a:cxn>
                <a:cxn ang="0">
                  <a:pos x="51" y="44"/>
                </a:cxn>
                <a:cxn ang="0">
                  <a:pos x="93" y="54"/>
                </a:cxn>
                <a:cxn ang="0">
                  <a:pos x="111" y="60"/>
                </a:cxn>
                <a:cxn ang="0">
                  <a:pos x="133" y="88"/>
                </a:cxn>
                <a:cxn ang="0">
                  <a:pos x="141" y="112"/>
                </a:cxn>
                <a:cxn ang="0">
                  <a:pos x="157" y="100"/>
                </a:cxn>
                <a:cxn ang="0">
                  <a:pos x="169" y="96"/>
                </a:cxn>
                <a:cxn ang="0">
                  <a:pos x="187" y="102"/>
                </a:cxn>
                <a:cxn ang="0">
                  <a:pos x="195" y="80"/>
                </a:cxn>
                <a:cxn ang="0">
                  <a:pos x="153" y="54"/>
                </a:cxn>
                <a:cxn ang="0">
                  <a:pos x="105" y="20"/>
                </a:cxn>
                <a:cxn ang="0">
                  <a:pos x="53" y="26"/>
                </a:cxn>
                <a:cxn ang="0">
                  <a:pos x="47" y="12"/>
                </a:cxn>
              </a:cxnLst>
              <a:rect l="0" t="0" r="r" b="b"/>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29" name="Freeform 33"/>
            <p:cNvSpPr>
              <a:spLocks/>
            </p:cNvSpPr>
            <p:nvPr/>
          </p:nvSpPr>
          <p:spPr bwMode="ltGray">
            <a:xfrm>
              <a:off x="1578" y="2105"/>
              <a:ext cx="99" cy="41"/>
            </a:xfrm>
            <a:custGeom>
              <a:avLst/>
              <a:gdLst/>
              <a:ahLst/>
              <a:cxnLst>
                <a:cxn ang="0">
                  <a:pos x="57" y="0"/>
                </a:cxn>
                <a:cxn ang="0">
                  <a:pos x="43" y="6"/>
                </a:cxn>
                <a:cxn ang="0">
                  <a:pos x="31" y="30"/>
                </a:cxn>
                <a:cxn ang="0">
                  <a:pos x="15" y="34"/>
                </a:cxn>
                <a:cxn ang="0">
                  <a:pos x="3" y="42"/>
                </a:cxn>
                <a:cxn ang="0">
                  <a:pos x="13" y="54"/>
                </a:cxn>
                <a:cxn ang="0">
                  <a:pos x="133" y="34"/>
                </a:cxn>
                <a:cxn ang="0">
                  <a:pos x="123" y="16"/>
                </a:cxn>
                <a:cxn ang="0">
                  <a:pos x="105" y="8"/>
                </a:cxn>
                <a:cxn ang="0">
                  <a:pos x="101" y="24"/>
                </a:cxn>
                <a:cxn ang="0">
                  <a:pos x="89" y="18"/>
                </a:cxn>
                <a:cxn ang="0">
                  <a:pos x="67" y="14"/>
                </a:cxn>
                <a:cxn ang="0">
                  <a:pos x="57" y="0"/>
                </a:cxn>
              </a:cxnLst>
              <a:rect l="0" t="0" r="r" b="b"/>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0" name="Freeform 34"/>
            <p:cNvSpPr>
              <a:spLocks/>
            </p:cNvSpPr>
            <p:nvPr/>
          </p:nvSpPr>
          <p:spPr bwMode="ltGray">
            <a:xfrm>
              <a:off x="1683" y="2131"/>
              <a:ext cx="38"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1" name="Freeform 35"/>
            <p:cNvSpPr>
              <a:spLocks/>
            </p:cNvSpPr>
            <p:nvPr/>
          </p:nvSpPr>
          <p:spPr bwMode="ltGray">
            <a:xfrm>
              <a:off x="1739" y="2134"/>
              <a:ext cx="12" cy="25"/>
            </a:xfrm>
            <a:custGeom>
              <a:avLst/>
              <a:gdLst/>
              <a:ahLst/>
              <a:cxnLst>
                <a:cxn ang="0">
                  <a:pos x="14" y="0"/>
                </a:cxn>
                <a:cxn ang="0">
                  <a:pos x="0" y="14"/>
                </a:cxn>
                <a:cxn ang="0">
                  <a:pos x="16" y="34"/>
                </a:cxn>
                <a:cxn ang="0">
                  <a:pos x="12" y="18"/>
                </a:cxn>
                <a:cxn ang="0">
                  <a:pos x="16" y="6"/>
                </a:cxn>
                <a:cxn ang="0">
                  <a:pos x="14" y="0"/>
                </a:cxn>
              </a:cxnLst>
              <a:rect l="0" t="0" r="r" b="b"/>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2" name="Freeform 36"/>
            <p:cNvSpPr>
              <a:spLocks/>
            </p:cNvSpPr>
            <p:nvPr/>
          </p:nvSpPr>
          <p:spPr bwMode="ltGray">
            <a:xfrm>
              <a:off x="1556" y="1288"/>
              <a:ext cx="180" cy="88"/>
            </a:xfrm>
            <a:custGeom>
              <a:avLst/>
              <a:gdLst/>
              <a:ahLst/>
              <a:cxnLst>
                <a:cxn ang="0">
                  <a:pos x="64" y="1"/>
                </a:cxn>
                <a:cxn ang="0">
                  <a:pos x="24" y="31"/>
                </a:cxn>
                <a:cxn ang="0">
                  <a:pos x="6" y="37"/>
                </a:cxn>
                <a:cxn ang="0">
                  <a:pos x="0" y="39"/>
                </a:cxn>
                <a:cxn ang="0">
                  <a:pos x="26" y="59"/>
                </a:cxn>
                <a:cxn ang="0">
                  <a:pos x="38" y="63"/>
                </a:cxn>
                <a:cxn ang="0">
                  <a:pos x="68" y="47"/>
                </a:cxn>
                <a:cxn ang="0">
                  <a:pos x="80" y="43"/>
                </a:cxn>
                <a:cxn ang="0">
                  <a:pos x="82" y="55"/>
                </a:cxn>
                <a:cxn ang="0">
                  <a:pos x="64" y="61"/>
                </a:cxn>
                <a:cxn ang="0">
                  <a:pos x="72" y="73"/>
                </a:cxn>
                <a:cxn ang="0">
                  <a:pos x="40" y="87"/>
                </a:cxn>
                <a:cxn ang="0">
                  <a:pos x="70" y="109"/>
                </a:cxn>
                <a:cxn ang="0">
                  <a:pos x="82" y="113"/>
                </a:cxn>
                <a:cxn ang="0">
                  <a:pos x="118" y="103"/>
                </a:cxn>
                <a:cxn ang="0">
                  <a:pos x="150" y="105"/>
                </a:cxn>
                <a:cxn ang="0">
                  <a:pos x="168" y="117"/>
                </a:cxn>
                <a:cxn ang="0">
                  <a:pos x="204" y="109"/>
                </a:cxn>
                <a:cxn ang="0">
                  <a:pos x="224" y="103"/>
                </a:cxn>
                <a:cxn ang="0">
                  <a:pos x="222" y="77"/>
                </a:cxn>
                <a:cxn ang="0">
                  <a:pos x="234" y="69"/>
                </a:cxn>
                <a:cxn ang="0">
                  <a:pos x="238" y="47"/>
                </a:cxn>
                <a:cxn ang="0">
                  <a:pos x="210" y="57"/>
                </a:cxn>
                <a:cxn ang="0">
                  <a:pos x="200" y="43"/>
                </a:cxn>
                <a:cxn ang="0">
                  <a:pos x="172" y="45"/>
                </a:cxn>
                <a:cxn ang="0">
                  <a:pos x="134" y="9"/>
                </a:cxn>
                <a:cxn ang="0">
                  <a:pos x="94" y="11"/>
                </a:cxn>
                <a:cxn ang="0">
                  <a:pos x="82" y="1"/>
                </a:cxn>
                <a:cxn ang="0">
                  <a:pos x="64" y="1"/>
                </a:cxn>
              </a:cxnLst>
              <a:rect l="0" t="0" r="r" b="b"/>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3" name="Freeform 37"/>
            <p:cNvSpPr>
              <a:spLocks/>
            </p:cNvSpPr>
            <p:nvPr/>
          </p:nvSpPr>
          <p:spPr bwMode="ltGray">
            <a:xfrm>
              <a:off x="1636" y="1247"/>
              <a:ext cx="146" cy="60"/>
            </a:xfrm>
            <a:custGeom>
              <a:avLst/>
              <a:gdLst/>
              <a:ahLst/>
              <a:cxnLst>
                <a:cxn ang="0">
                  <a:pos x="97" y="10"/>
                </a:cxn>
                <a:cxn ang="0">
                  <a:pos x="13" y="24"/>
                </a:cxn>
                <a:cxn ang="0">
                  <a:pos x="9" y="34"/>
                </a:cxn>
                <a:cxn ang="0">
                  <a:pos x="57" y="52"/>
                </a:cxn>
                <a:cxn ang="0">
                  <a:pos x="135" y="74"/>
                </a:cxn>
                <a:cxn ang="0">
                  <a:pos x="175" y="68"/>
                </a:cxn>
                <a:cxn ang="0">
                  <a:pos x="187" y="64"/>
                </a:cxn>
                <a:cxn ang="0">
                  <a:pos x="175" y="44"/>
                </a:cxn>
                <a:cxn ang="0">
                  <a:pos x="163" y="36"/>
                </a:cxn>
                <a:cxn ang="0">
                  <a:pos x="129" y="26"/>
                </a:cxn>
                <a:cxn ang="0">
                  <a:pos x="97" y="10"/>
                </a:cxn>
              </a:cxnLst>
              <a:rect l="0" t="0" r="r" b="b"/>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4" name="Freeform 38"/>
            <p:cNvSpPr>
              <a:spLocks/>
            </p:cNvSpPr>
            <p:nvPr/>
          </p:nvSpPr>
          <p:spPr bwMode="ltGray">
            <a:xfrm>
              <a:off x="1841" y="1317"/>
              <a:ext cx="233" cy="190"/>
            </a:xfrm>
            <a:custGeom>
              <a:avLst/>
              <a:gdLst/>
              <a:ahLst/>
              <a:cxnLst>
                <a:cxn ang="0">
                  <a:pos x="67" y="9"/>
                </a:cxn>
                <a:cxn ang="0">
                  <a:pos x="51" y="23"/>
                </a:cxn>
                <a:cxn ang="0">
                  <a:pos x="21" y="39"/>
                </a:cxn>
                <a:cxn ang="0">
                  <a:pos x="53" y="77"/>
                </a:cxn>
                <a:cxn ang="0">
                  <a:pos x="79" y="85"/>
                </a:cxn>
                <a:cxn ang="0">
                  <a:pos x="103" y="99"/>
                </a:cxn>
                <a:cxn ang="0">
                  <a:pos x="127" y="85"/>
                </a:cxn>
                <a:cxn ang="0">
                  <a:pos x="143" y="101"/>
                </a:cxn>
                <a:cxn ang="0">
                  <a:pos x="149" y="127"/>
                </a:cxn>
                <a:cxn ang="0">
                  <a:pos x="115" y="151"/>
                </a:cxn>
                <a:cxn ang="0">
                  <a:pos x="89" y="173"/>
                </a:cxn>
                <a:cxn ang="0">
                  <a:pos x="69" y="169"/>
                </a:cxn>
                <a:cxn ang="0">
                  <a:pos x="57" y="165"/>
                </a:cxn>
                <a:cxn ang="0">
                  <a:pos x="43" y="187"/>
                </a:cxn>
                <a:cxn ang="0">
                  <a:pos x="39" y="199"/>
                </a:cxn>
                <a:cxn ang="0">
                  <a:pos x="73" y="205"/>
                </a:cxn>
                <a:cxn ang="0">
                  <a:pos x="95" y="203"/>
                </a:cxn>
                <a:cxn ang="0">
                  <a:pos x="115" y="231"/>
                </a:cxn>
                <a:cxn ang="0">
                  <a:pos x="127" y="235"/>
                </a:cxn>
                <a:cxn ang="0">
                  <a:pos x="139" y="239"/>
                </a:cxn>
                <a:cxn ang="0">
                  <a:pos x="155" y="251"/>
                </a:cxn>
                <a:cxn ang="0">
                  <a:pos x="181" y="237"/>
                </a:cxn>
                <a:cxn ang="0">
                  <a:pos x="203" y="235"/>
                </a:cxn>
                <a:cxn ang="0">
                  <a:pos x="229" y="213"/>
                </a:cxn>
                <a:cxn ang="0">
                  <a:pos x="225" y="185"/>
                </a:cxn>
                <a:cxn ang="0">
                  <a:pos x="217" y="173"/>
                </a:cxn>
                <a:cxn ang="0">
                  <a:pos x="233" y="167"/>
                </a:cxn>
                <a:cxn ang="0">
                  <a:pos x="245" y="183"/>
                </a:cxn>
                <a:cxn ang="0">
                  <a:pos x="247" y="197"/>
                </a:cxn>
                <a:cxn ang="0">
                  <a:pos x="261" y="193"/>
                </a:cxn>
                <a:cxn ang="0">
                  <a:pos x="303" y="169"/>
                </a:cxn>
                <a:cxn ang="0">
                  <a:pos x="293" y="147"/>
                </a:cxn>
                <a:cxn ang="0">
                  <a:pos x="259" y="123"/>
                </a:cxn>
                <a:cxn ang="0">
                  <a:pos x="265" y="107"/>
                </a:cxn>
                <a:cxn ang="0">
                  <a:pos x="277" y="103"/>
                </a:cxn>
                <a:cxn ang="0">
                  <a:pos x="253" y="63"/>
                </a:cxn>
                <a:cxn ang="0">
                  <a:pos x="233" y="59"/>
                </a:cxn>
                <a:cxn ang="0">
                  <a:pos x="221" y="55"/>
                </a:cxn>
                <a:cxn ang="0">
                  <a:pos x="201" y="33"/>
                </a:cxn>
                <a:cxn ang="0">
                  <a:pos x="155" y="45"/>
                </a:cxn>
                <a:cxn ang="0">
                  <a:pos x="167" y="25"/>
                </a:cxn>
                <a:cxn ang="0">
                  <a:pos x="139" y="17"/>
                </a:cxn>
                <a:cxn ang="0">
                  <a:pos x="119" y="19"/>
                </a:cxn>
                <a:cxn ang="0">
                  <a:pos x="67" y="9"/>
                </a:cxn>
              </a:cxnLst>
              <a:rect l="0" t="0" r="r" b="b"/>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5" name="Freeform 39"/>
            <p:cNvSpPr>
              <a:spLocks/>
            </p:cNvSpPr>
            <p:nvPr/>
          </p:nvSpPr>
          <p:spPr bwMode="ltGray">
            <a:xfrm>
              <a:off x="1839" y="1235"/>
              <a:ext cx="44" cy="37"/>
            </a:xfrm>
            <a:custGeom>
              <a:avLst/>
              <a:gdLst/>
              <a:ahLst/>
              <a:cxnLst>
                <a:cxn ang="0">
                  <a:pos x="26" y="0"/>
                </a:cxn>
                <a:cxn ang="0">
                  <a:pos x="0" y="10"/>
                </a:cxn>
                <a:cxn ang="0">
                  <a:pos x="30" y="40"/>
                </a:cxn>
                <a:cxn ang="0">
                  <a:pos x="48" y="50"/>
                </a:cxn>
                <a:cxn ang="0">
                  <a:pos x="58" y="28"/>
                </a:cxn>
                <a:cxn ang="0">
                  <a:pos x="44" y="8"/>
                </a:cxn>
                <a:cxn ang="0">
                  <a:pos x="26" y="0"/>
                </a:cxn>
              </a:cxnLst>
              <a:rect l="0" t="0" r="r" b="b"/>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6" name="Freeform 40"/>
            <p:cNvSpPr>
              <a:spLocks/>
            </p:cNvSpPr>
            <p:nvPr/>
          </p:nvSpPr>
          <p:spPr bwMode="ltGray">
            <a:xfrm>
              <a:off x="1755" y="1305"/>
              <a:ext cx="65" cy="42"/>
            </a:xfrm>
            <a:custGeom>
              <a:avLst/>
              <a:gdLst/>
              <a:ahLst/>
              <a:cxnLst>
                <a:cxn ang="0">
                  <a:pos x="44" y="7"/>
                </a:cxn>
                <a:cxn ang="0">
                  <a:pos x="24" y="25"/>
                </a:cxn>
                <a:cxn ang="0">
                  <a:pos x="4" y="27"/>
                </a:cxn>
                <a:cxn ang="0">
                  <a:pos x="16" y="57"/>
                </a:cxn>
                <a:cxn ang="0">
                  <a:pos x="74" y="35"/>
                </a:cxn>
                <a:cxn ang="0">
                  <a:pos x="86" y="17"/>
                </a:cxn>
                <a:cxn ang="0">
                  <a:pos x="56" y="7"/>
                </a:cxn>
                <a:cxn ang="0">
                  <a:pos x="44" y="7"/>
                </a:cxn>
              </a:cxnLst>
              <a:rect l="0" t="0" r="r" b="b"/>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7" name="Freeform 41"/>
            <p:cNvSpPr>
              <a:spLocks/>
            </p:cNvSpPr>
            <p:nvPr/>
          </p:nvSpPr>
          <p:spPr bwMode="ltGray">
            <a:xfrm>
              <a:off x="1823" y="1313"/>
              <a:ext cx="54" cy="25"/>
            </a:xfrm>
            <a:custGeom>
              <a:avLst/>
              <a:gdLst/>
              <a:ahLst/>
              <a:cxnLst>
                <a:cxn ang="0">
                  <a:pos x="40" y="0"/>
                </a:cxn>
                <a:cxn ang="0">
                  <a:pos x="10" y="16"/>
                </a:cxn>
                <a:cxn ang="0">
                  <a:pos x="24" y="34"/>
                </a:cxn>
                <a:cxn ang="0">
                  <a:pos x="52" y="28"/>
                </a:cxn>
                <a:cxn ang="0">
                  <a:pos x="64" y="20"/>
                </a:cxn>
                <a:cxn ang="0">
                  <a:pos x="40" y="0"/>
                </a:cxn>
              </a:cxnLst>
              <a:rect l="0" t="0" r="r" b="b"/>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8" name="Freeform 42"/>
            <p:cNvSpPr>
              <a:spLocks/>
            </p:cNvSpPr>
            <p:nvPr/>
          </p:nvSpPr>
          <p:spPr bwMode="ltGray">
            <a:xfrm>
              <a:off x="1794" y="1277"/>
              <a:ext cx="64" cy="34"/>
            </a:xfrm>
            <a:custGeom>
              <a:avLst/>
              <a:gdLst/>
              <a:ahLst/>
              <a:cxnLst>
                <a:cxn ang="0">
                  <a:pos x="58" y="10"/>
                </a:cxn>
                <a:cxn ang="0">
                  <a:pos x="28" y="4"/>
                </a:cxn>
                <a:cxn ang="0">
                  <a:pos x="0" y="18"/>
                </a:cxn>
                <a:cxn ang="0">
                  <a:pos x="40" y="32"/>
                </a:cxn>
                <a:cxn ang="0">
                  <a:pos x="64" y="40"/>
                </a:cxn>
                <a:cxn ang="0">
                  <a:pos x="84" y="18"/>
                </a:cxn>
                <a:cxn ang="0">
                  <a:pos x="82" y="6"/>
                </a:cxn>
                <a:cxn ang="0">
                  <a:pos x="64" y="0"/>
                </a:cxn>
                <a:cxn ang="0">
                  <a:pos x="58" y="10"/>
                </a:cxn>
              </a:cxnLst>
              <a:rect l="0" t="0" r="r" b="b"/>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39" name="Freeform 43"/>
            <p:cNvSpPr>
              <a:spLocks/>
            </p:cNvSpPr>
            <p:nvPr/>
          </p:nvSpPr>
          <p:spPr bwMode="ltGray">
            <a:xfrm>
              <a:off x="1767" y="1245"/>
              <a:ext cx="44" cy="24"/>
            </a:xfrm>
            <a:custGeom>
              <a:avLst/>
              <a:gdLst/>
              <a:ahLst/>
              <a:cxnLst>
                <a:cxn ang="0">
                  <a:pos x="16" y="4"/>
                </a:cxn>
                <a:cxn ang="0">
                  <a:pos x="0" y="18"/>
                </a:cxn>
                <a:cxn ang="0">
                  <a:pos x="20" y="28"/>
                </a:cxn>
                <a:cxn ang="0">
                  <a:pos x="28" y="20"/>
                </a:cxn>
                <a:cxn ang="0">
                  <a:pos x="52" y="12"/>
                </a:cxn>
                <a:cxn ang="0">
                  <a:pos x="44" y="0"/>
                </a:cxn>
                <a:cxn ang="0">
                  <a:pos x="16" y="4"/>
                </a:cxn>
              </a:cxnLst>
              <a:rect l="0" t="0" r="r" b="b"/>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0" name="Freeform 44"/>
            <p:cNvSpPr>
              <a:spLocks/>
            </p:cNvSpPr>
            <p:nvPr/>
          </p:nvSpPr>
          <p:spPr bwMode="ltGray">
            <a:xfrm>
              <a:off x="1881" y="1248"/>
              <a:ext cx="114" cy="77"/>
            </a:xfrm>
            <a:custGeom>
              <a:avLst/>
              <a:gdLst/>
              <a:ahLst/>
              <a:cxnLst>
                <a:cxn ang="0">
                  <a:pos x="38" y="0"/>
                </a:cxn>
                <a:cxn ang="0">
                  <a:pos x="14" y="6"/>
                </a:cxn>
                <a:cxn ang="0">
                  <a:pos x="4" y="38"/>
                </a:cxn>
                <a:cxn ang="0">
                  <a:pos x="12" y="56"/>
                </a:cxn>
                <a:cxn ang="0">
                  <a:pos x="0" y="72"/>
                </a:cxn>
                <a:cxn ang="0">
                  <a:pos x="56" y="86"/>
                </a:cxn>
                <a:cxn ang="0">
                  <a:pos x="82" y="92"/>
                </a:cxn>
                <a:cxn ang="0">
                  <a:pos x="152" y="86"/>
                </a:cxn>
                <a:cxn ang="0">
                  <a:pos x="76" y="70"/>
                </a:cxn>
                <a:cxn ang="0">
                  <a:pos x="54" y="62"/>
                </a:cxn>
                <a:cxn ang="0">
                  <a:pos x="44" y="52"/>
                </a:cxn>
                <a:cxn ang="0">
                  <a:pos x="50" y="34"/>
                </a:cxn>
                <a:cxn ang="0">
                  <a:pos x="38" y="0"/>
                </a:cxn>
              </a:cxnLst>
              <a:rect l="0" t="0" r="r" b="b"/>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1" name="Freeform 45"/>
            <p:cNvSpPr>
              <a:spLocks/>
            </p:cNvSpPr>
            <p:nvPr/>
          </p:nvSpPr>
          <p:spPr bwMode="ltGray">
            <a:xfrm>
              <a:off x="794" y="1493"/>
              <a:ext cx="25" cy="15"/>
            </a:xfrm>
            <a:custGeom>
              <a:avLst/>
              <a:gdLst/>
              <a:ahLst/>
              <a:cxnLst>
                <a:cxn ang="0">
                  <a:pos x="34" y="0"/>
                </a:cxn>
                <a:cxn ang="0">
                  <a:pos x="24" y="20"/>
                </a:cxn>
                <a:cxn ang="0">
                  <a:pos x="4" y="18"/>
                </a:cxn>
                <a:cxn ang="0">
                  <a:pos x="4" y="6"/>
                </a:cxn>
                <a:cxn ang="0">
                  <a:pos x="34" y="0"/>
                </a:cxn>
              </a:cxnLst>
              <a:rect l="0" t="0" r="r" b="b"/>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2" name="Freeform 46"/>
            <p:cNvSpPr>
              <a:spLocks/>
            </p:cNvSpPr>
            <p:nvPr/>
          </p:nvSpPr>
          <p:spPr bwMode="ltGray">
            <a:xfrm>
              <a:off x="1551" y="2004"/>
              <a:ext cx="16"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3" name="Freeform 47"/>
            <p:cNvSpPr>
              <a:spLocks/>
            </p:cNvSpPr>
            <p:nvPr/>
          </p:nvSpPr>
          <p:spPr bwMode="ltGray">
            <a:xfrm>
              <a:off x="1554" y="2029"/>
              <a:ext cx="16"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4" name="Freeform 48"/>
            <p:cNvSpPr>
              <a:spLocks/>
            </p:cNvSpPr>
            <p:nvPr/>
          </p:nvSpPr>
          <p:spPr bwMode="ltGray">
            <a:xfrm>
              <a:off x="1758" y="2161"/>
              <a:ext cx="15"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5" name="Freeform 49"/>
            <p:cNvSpPr>
              <a:spLocks/>
            </p:cNvSpPr>
            <p:nvPr/>
          </p:nvSpPr>
          <p:spPr bwMode="ltGray">
            <a:xfrm>
              <a:off x="1882" y="1677"/>
              <a:ext cx="38"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6" name="Freeform 50"/>
            <p:cNvSpPr>
              <a:spLocks/>
            </p:cNvSpPr>
            <p:nvPr/>
          </p:nvSpPr>
          <p:spPr bwMode="ltGray">
            <a:xfrm>
              <a:off x="1782" y="1472"/>
              <a:ext cx="38"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7" name="Freeform 51"/>
            <p:cNvSpPr>
              <a:spLocks/>
            </p:cNvSpPr>
            <p:nvPr/>
          </p:nvSpPr>
          <p:spPr bwMode="ltGray">
            <a:xfrm>
              <a:off x="1847" y="1293"/>
              <a:ext cx="39"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8" name="Freeform 52"/>
            <p:cNvSpPr>
              <a:spLocks/>
            </p:cNvSpPr>
            <p:nvPr/>
          </p:nvSpPr>
          <p:spPr bwMode="ltGray">
            <a:xfrm>
              <a:off x="1910" y="1401"/>
              <a:ext cx="38"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49" name="Freeform 53"/>
            <p:cNvSpPr>
              <a:spLocks/>
            </p:cNvSpPr>
            <p:nvPr/>
          </p:nvSpPr>
          <p:spPr bwMode="ltGray">
            <a:xfrm>
              <a:off x="1926" y="1199"/>
              <a:ext cx="696" cy="346"/>
            </a:xfrm>
            <a:custGeom>
              <a:avLst/>
              <a:gdLst/>
              <a:ahLst/>
              <a:cxnLst>
                <a:cxn ang="0">
                  <a:pos x="28" y="56"/>
                </a:cxn>
                <a:cxn ang="0">
                  <a:pos x="6" y="92"/>
                </a:cxn>
                <a:cxn ang="0">
                  <a:pos x="36" y="100"/>
                </a:cxn>
                <a:cxn ang="0">
                  <a:pos x="16" y="116"/>
                </a:cxn>
                <a:cxn ang="0">
                  <a:pos x="104" y="136"/>
                </a:cxn>
                <a:cxn ang="0">
                  <a:pos x="142" y="130"/>
                </a:cxn>
                <a:cxn ang="0">
                  <a:pos x="250" y="78"/>
                </a:cxn>
                <a:cxn ang="0">
                  <a:pos x="300" y="66"/>
                </a:cxn>
                <a:cxn ang="0">
                  <a:pos x="324" y="80"/>
                </a:cxn>
                <a:cxn ang="0">
                  <a:pos x="272" y="88"/>
                </a:cxn>
                <a:cxn ang="0">
                  <a:pos x="242" y="112"/>
                </a:cxn>
                <a:cxn ang="0">
                  <a:pos x="254" y="120"/>
                </a:cxn>
                <a:cxn ang="0">
                  <a:pos x="260" y="158"/>
                </a:cxn>
                <a:cxn ang="0">
                  <a:pos x="350" y="192"/>
                </a:cxn>
                <a:cxn ang="0">
                  <a:pos x="336" y="210"/>
                </a:cxn>
                <a:cxn ang="0">
                  <a:pos x="368" y="246"/>
                </a:cxn>
                <a:cxn ang="0">
                  <a:pos x="348" y="266"/>
                </a:cxn>
                <a:cxn ang="0">
                  <a:pos x="324" y="294"/>
                </a:cxn>
                <a:cxn ang="0">
                  <a:pos x="294" y="324"/>
                </a:cxn>
                <a:cxn ang="0">
                  <a:pos x="292" y="420"/>
                </a:cxn>
                <a:cxn ang="0">
                  <a:pos x="332" y="446"/>
                </a:cxn>
                <a:cxn ang="0">
                  <a:pos x="388" y="448"/>
                </a:cxn>
                <a:cxn ang="0">
                  <a:pos x="412" y="422"/>
                </a:cxn>
                <a:cxn ang="0">
                  <a:pos x="506" y="356"/>
                </a:cxn>
                <a:cxn ang="0">
                  <a:pos x="572" y="334"/>
                </a:cxn>
                <a:cxn ang="0">
                  <a:pos x="646" y="308"/>
                </a:cxn>
                <a:cxn ang="0">
                  <a:pos x="720" y="290"/>
                </a:cxn>
                <a:cxn ang="0">
                  <a:pos x="762" y="260"/>
                </a:cxn>
                <a:cxn ang="0">
                  <a:pos x="800" y="200"/>
                </a:cxn>
                <a:cxn ang="0">
                  <a:pos x="802" y="154"/>
                </a:cxn>
                <a:cxn ang="0">
                  <a:pos x="802" y="124"/>
                </a:cxn>
                <a:cxn ang="0">
                  <a:pos x="832" y="90"/>
                </a:cxn>
                <a:cxn ang="0">
                  <a:pos x="876" y="94"/>
                </a:cxn>
                <a:cxn ang="0">
                  <a:pos x="922" y="52"/>
                </a:cxn>
                <a:cxn ang="0">
                  <a:pos x="888" y="56"/>
                </a:cxn>
                <a:cxn ang="0">
                  <a:pos x="848" y="46"/>
                </a:cxn>
                <a:cxn ang="0">
                  <a:pos x="794" y="22"/>
                </a:cxn>
                <a:cxn ang="0">
                  <a:pos x="642" y="26"/>
                </a:cxn>
                <a:cxn ang="0">
                  <a:pos x="584" y="38"/>
                </a:cxn>
                <a:cxn ang="0">
                  <a:pos x="556" y="38"/>
                </a:cxn>
                <a:cxn ang="0">
                  <a:pos x="516" y="54"/>
                </a:cxn>
                <a:cxn ang="0">
                  <a:pos x="478" y="30"/>
                </a:cxn>
                <a:cxn ang="0">
                  <a:pos x="432" y="40"/>
                </a:cxn>
                <a:cxn ang="0">
                  <a:pos x="366" y="52"/>
                </a:cxn>
                <a:cxn ang="0">
                  <a:pos x="410" y="38"/>
                </a:cxn>
                <a:cxn ang="0">
                  <a:pos x="352" y="8"/>
                </a:cxn>
                <a:cxn ang="0">
                  <a:pos x="334" y="2"/>
                </a:cxn>
                <a:cxn ang="0">
                  <a:pos x="314" y="8"/>
                </a:cxn>
                <a:cxn ang="0">
                  <a:pos x="240" y="16"/>
                </a:cxn>
                <a:cxn ang="0">
                  <a:pos x="160" y="28"/>
                </a:cxn>
                <a:cxn ang="0">
                  <a:pos x="108" y="26"/>
                </a:cxn>
                <a:cxn ang="0">
                  <a:pos x="114" y="68"/>
                </a:cxn>
                <a:cxn ang="0">
                  <a:pos x="104" y="52"/>
                </a:cxn>
                <a:cxn ang="0">
                  <a:pos x="60" y="42"/>
                </a:cxn>
              </a:cxnLst>
              <a:rect l="0" t="0" r="r" b="b"/>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0" name="Freeform 54"/>
            <p:cNvSpPr>
              <a:spLocks/>
            </p:cNvSpPr>
            <p:nvPr/>
          </p:nvSpPr>
          <p:spPr bwMode="ltGray">
            <a:xfrm>
              <a:off x="2139" y="1383"/>
              <a:ext cx="39" cy="24"/>
            </a:xfrm>
            <a:custGeom>
              <a:avLst/>
              <a:gdLst/>
              <a:ahLst/>
              <a:cxnLst>
                <a:cxn ang="0">
                  <a:pos x="34" y="0"/>
                </a:cxn>
                <a:cxn ang="0">
                  <a:pos x="8" y="20"/>
                </a:cxn>
                <a:cxn ang="0">
                  <a:pos x="24" y="32"/>
                </a:cxn>
                <a:cxn ang="0">
                  <a:pos x="42" y="30"/>
                </a:cxn>
                <a:cxn ang="0">
                  <a:pos x="34" y="0"/>
                </a:cxn>
              </a:cxnLst>
              <a:rect l="0" t="0" r="r" b="b"/>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1" name="Freeform 55"/>
            <p:cNvSpPr>
              <a:spLocks/>
            </p:cNvSpPr>
            <p:nvPr/>
          </p:nvSpPr>
          <p:spPr bwMode="ltGray">
            <a:xfrm>
              <a:off x="2422" y="1449"/>
              <a:ext cx="128" cy="54"/>
            </a:xfrm>
            <a:custGeom>
              <a:avLst/>
              <a:gdLst/>
              <a:ahLst/>
              <a:cxnLst>
                <a:cxn ang="0">
                  <a:pos x="102" y="8"/>
                </a:cxn>
                <a:cxn ang="0">
                  <a:pos x="66" y="4"/>
                </a:cxn>
                <a:cxn ang="0">
                  <a:pos x="54" y="0"/>
                </a:cxn>
                <a:cxn ang="0">
                  <a:pos x="0" y="28"/>
                </a:cxn>
                <a:cxn ang="0">
                  <a:pos x="28" y="40"/>
                </a:cxn>
                <a:cxn ang="0">
                  <a:pos x="42" y="60"/>
                </a:cxn>
                <a:cxn ang="0">
                  <a:pos x="66" y="68"/>
                </a:cxn>
                <a:cxn ang="0">
                  <a:pos x="78" y="72"/>
                </a:cxn>
                <a:cxn ang="0">
                  <a:pos x="130" y="60"/>
                </a:cxn>
                <a:cxn ang="0">
                  <a:pos x="172" y="44"/>
                </a:cxn>
                <a:cxn ang="0">
                  <a:pos x="148" y="18"/>
                </a:cxn>
                <a:cxn ang="0">
                  <a:pos x="136" y="4"/>
                </a:cxn>
                <a:cxn ang="0">
                  <a:pos x="102" y="8"/>
                </a:cxn>
              </a:cxnLst>
              <a:rect l="0" t="0" r="r" b="b"/>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2" name="Freeform 56"/>
            <p:cNvSpPr>
              <a:spLocks/>
            </p:cNvSpPr>
            <p:nvPr/>
          </p:nvSpPr>
          <p:spPr bwMode="ltGray">
            <a:xfrm>
              <a:off x="2523" y="1286"/>
              <a:ext cx="39" cy="24"/>
            </a:xfrm>
            <a:custGeom>
              <a:avLst/>
              <a:gdLst/>
              <a:ahLst/>
              <a:cxnLst>
                <a:cxn ang="0">
                  <a:pos x="34" y="0"/>
                </a:cxn>
                <a:cxn ang="0">
                  <a:pos x="8" y="20"/>
                </a:cxn>
                <a:cxn ang="0">
                  <a:pos x="24" y="32"/>
                </a:cxn>
                <a:cxn ang="0">
                  <a:pos x="42" y="30"/>
                </a:cxn>
                <a:cxn ang="0">
                  <a:pos x="34" y="0"/>
                </a:cxn>
              </a:cxnLst>
              <a:rect l="0" t="0" r="r" b="b"/>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3" name="Freeform 57"/>
            <p:cNvSpPr>
              <a:spLocks/>
            </p:cNvSpPr>
            <p:nvPr/>
          </p:nvSpPr>
          <p:spPr bwMode="ltGray">
            <a:xfrm>
              <a:off x="2792" y="1254"/>
              <a:ext cx="155" cy="63"/>
            </a:xfrm>
            <a:custGeom>
              <a:avLst/>
              <a:gdLst/>
              <a:ahLst/>
              <a:cxnLst>
                <a:cxn ang="0">
                  <a:pos x="191" y="7"/>
                </a:cxn>
                <a:cxn ang="0">
                  <a:pos x="103" y="9"/>
                </a:cxn>
                <a:cxn ang="0">
                  <a:pos x="109" y="25"/>
                </a:cxn>
                <a:cxn ang="0">
                  <a:pos x="107" y="33"/>
                </a:cxn>
                <a:cxn ang="0">
                  <a:pos x="89" y="27"/>
                </a:cxn>
                <a:cxn ang="0">
                  <a:pos x="77" y="19"/>
                </a:cxn>
                <a:cxn ang="0">
                  <a:pos x="23" y="27"/>
                </a:cxn>
                <a:cxn ang="0">
                  <a:pos x="31" y="49"/>
                </a:cxn>
                <a:cxn ang="0">
                  <a:pos x="55" y="53"/>
                </a:cxn>
                <a:cxn ang="0">
                  <a:pos x="75" y="73"/>
                </a:cxn>
                <a:cxn ang="0">
                  <a:pos x="89" y="85"/>
                </a:cxn>
                <a:cxn ang="0">
                  <a:pos x="109" y="67"/>
                </a:cxn>
                <a:cxn ang="0">
                  <a:pos x="121" y="59"/>
                </a:cxn>
                <a:cxn ang="0">
                  <a:pos x="127" y="47"/>
                </a:cxn>
                <a:cxn ang="0">
                  <a:pos x="167" y="35"/>
                </a:cxn>
                <a:cxn ang="0">
                  <a:pos x="187" y="31"/>
                </a:cxn>
                <a:cxn ang="0">
                  <a:pos x="199" y="27"/>
                </a:cxn>
                <a:cxn ang="0">
                  <a:pos x="191" y="7"/>
                </a:cxn>
              </a:cxnLst>
              <a:rect l="0" t="0" r="r" b="b"/>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4" name="Freeform 58"/>
            <p:cNvSpPr>
              <a:spLocks/>
            </p:cNvSpPr>
            <p:nvPr/>
          </p:nvSpPr>
          <p:spPr bwMode="ltGray">
            <a:xfrm>
              <a:off x="2889" y="1287"/>
              <a:ext cx="48" cy="21"/>
            </a:xfrm>
            <a:custGeom>
              <a:avLst/>
              <a:gdLst/>
              <a:ahLst/>
              <a:cxnLst>
                <a:cxn ang="0">
                  <a:pos x="36" y="6"/>
                </a:cxn>
                <a:cxn ang="0">
                  <a:pos x="8" y="4"/>
                </a:cxn>
                <a:cxn ang="0">
                  <a:pos x="24" y="28"/>
                </a:cxn>
                <a:cxn ang="0">
                  <a:pos x="54" y="14"/>
                </a:cxn>
                <a:cxn ang="0">
                  <a:pos x="36" y="6"/>
                </a:cxn>
              </a:cxnLst>
              <a:rect l="0" t="0" r="r" b="b"/>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5" name="Freeform 59"/>
            <p:cNvSpPr>
              <a:spLocks/>
            </p:cNvSpPr>
            <p:nvPr/>
          </p:nvSpPr>
          <p:spPr bwMode="ltGray">
            <a:xfrm>
              <a:off x="2597" y="1559"/>
              <a:ext cx="109" cy="132"/>
            </a:xfrm>
            <a:custGeom>
              <a:avLst/>
              <a:gdLst/>
              <a:ahLst/>
              <a:cxnLst>
                <a:cxn ang="0">
                  <a:pos x="24" y="19"/>
                </a:cxn>
                <a:cxn ang="0">
                  <a:pos x="0" y="25"/>
                </a:cxn>
                <a:cxn ang="0">
                  <a:pos x="14" y="43"/>
                </a:cxn>
                <a:cxn ang="0">
                  <a:pos x="34" y="87"/>
                </a:cxn>
                <a:cxn ang="0">
                  <a:pos x="52" y="91"/>
                </a:cxn>
                <a:cxn ang="0">
                  <a:pos x="50" y="107"/>
                </a:cxn>
                <a:cxn ang="0">
                  <a:pos x="28" y="113"/>
                </a:cxn>
                <a:cxn ang="0">
                  <a:pos x="16" y="131"/>
                </a:cxn>
                <a:cxn ang="0">
                  <a:pos x="18" y="137"/>
                </a:cxn>
                <a:cxn ang="0">
                  <a:pos x="30" y="141"/>
                </a:cxn>
                <a:cxn ang="0">
                  <a:pos x="18" y="169"/>
                </a:cxn>
                <a:cxn ang="0">
                  <a:pos x="20" y="175"/>
                </a:cxn>
                <a:cxn ang="0">
                  <a:pos x="34" y="171"/>
                </a:cxn>
                <a:cxn ang="0">
                  <a:pos x="58" y="169"/>
                </a:cxn>
                <a:cxn ang="0">
                  <a:pos x="92" y="171"/>
                </a:cxn>
                <a:cxn ang="0">
                  <a:pos x="110" y="169"/>
                </a:cxn>
                <a:cxn ang="0">
                  <a:pos x="122" y="165"/>
                </a:cxn>
                <a:cxn ang="0">
                  <a:pos x="128" y="141"/>
                </a:cxn>
                <a:cxn ang="0">
                  <a:pos x="146" y="133"/>
                </a:cxn>
                <a:cxn ang="0">
                  <a:pos x="110" y="109"/>
                </a:cxn>
                <a:cxn ang="0">
                  <a:pos x="88" y="83"/>
                </a:cxn>
                <a:cxn ang="0">
                  <a:pos x="82" y="69"/>
                </a:cxn>
                <a:cxn ang="0">
                  <a:pos x="64" y="61"/>
                </a:cxn>
                <a:cxn ang="0">
                  <a:pos x="86" y="45"/>
                </a:cxn>
                <a:cxn ang="0">
                  <a:pos x="64" y="31"/>
                </a:cxn>
                <a:cxn ang="0">
                  <a:pos x="70" y="13"/>
                </a:cxn>
                <a:cxn ang="0">
                  <a:pos x="46" y="1"/>
                </a:cxn>
                <a:cxn ang="0">
                  <a:pos x="30" y="9"/>
                </a:cxn>
                <a:cxn ang="0">
                  <a:pos x="24" y="19"/>
                </a:cxn>
              </a:cxnLst>
              <a:rect l="0" t="0" r="r" b="b"/>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6" name="Freeform 60"/>
            <p:cNvSpPr>
              <a:spLocks/>
            </p:cNvSpPr>
            <p:nvPr/>
          </p:nvSpPr>
          <p:spPr bwMode="ltGray">
            <a:xfrm>
              <a:off x="2543" y="1607"/>
              <a:ext cx="69" cy="68"/>
            </a:xfrm>
            <a:custGeom>
              <a:avLst/>
              <a:gdLst/>
              <a:ahLst/>
              <a:cxnLst>
                <a:cxn ang="0">
                  <a:pos x="58" y="6"/>
                </a:cxn>
                <a:cxn ang="0">
                  <a:pos x="82" y="8"/>
                </a:cxn>
                <a:cxn ang="0">
                  <a:pos x="92" y="26"/>
                </a:cxn>
                <a:cxn ang="0">
                  <a:pos x="78" y="48"/>
                </a:cxn>
                <a:cxn ang="0">
                  <a:pos x="46" y="76"/>
                </a:cxn>
                <a:cxn ang="0">
                  <a:pos x="18" y="92"/>
                </a:cxn>
                <a:cxn ang="0">
                  <a:pos x="8" y="72"/>
                </a:cxn>
                <a:cxn ang="0">
                  <a:pos x="20" y="64"/>
                </a:cxn>
                <a:cxn ang="0">
                  <a:pos x="14" y="46"/>
                </a:cxn>
                <a:cxn ang="0">
                  <a:pos x="40" y="28"/>
                </a:cxn>
                <a:cxn ang="0">
                  <a:pos x="58" y="6"/>
                </a:cxn>
              </a:cxnLst>
              <a:rect l="0" t="0" r="r" b="b"/>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7" name="Freeform 61"/>
            <p:cNvSpPr>
              <a:spLocks/>
            </p:cNvSpPr>
            <p:nvPr/>
          </p:nvSpPr>
          <p:spPr bwMode="ltGray">
            <a:xfrm>
              <a:off x="4229" y="2750"/>
              <a:ext cx="474" cy="495"/>
            </a:xfrm>
            <a:custGeom>
              <a:avLst/>
              <a:gdLst/>
              <a:ahLst/>
              <a:cxnLst>
                <a:cxn ang="0">
                  <a:pos x="212" y="11"/>
                </a:cxn>
                <a:cxn ang="0">
                  <a:pos x="176" y="19"/>
                </a:cxn>
                <a:cxn ang="0">
                  <a:pos x="144" y="51"/>
                </a:cxn>
                <a:cxn ang="0">
                  <a:pos x="104" y="59"/>
                </a:cxn>
                <a:cxn ang="0">
                  <a:pos x="84" y="75"/>
                </a:cxn>
                <a:cxn ang="0">
                  <a:pos x="68" y="115"/>
                </a:cxn>
                <a:cxn ang="0">
                  <a:pos x="36" y="167"/>
                </a:cxn>
                <a:cxn ang="0">
                  <a:pos x="0" y="179"/>
                </a:cxn>
                <a:cxn ang="0">
                  <a:pos x="72" y="323"/>
                </a:cxn>
                <a:cxn ang="0">
                  <a:pos x="120" y="427"/>
                </a:cxn>
                <a:cxn ang="0">
                  <a:pos x="144" y="443"/>
                </a:cxn>
                <a:cxn ang="0">
                  <a:pos x="168" y="451"/>
                </a:cxn>
                <a:cxn ang="0">
                  <a:pos x="228" y="431"/>
                </a:cxn>
                <a:cxn ang="0">
                  <a:pos x="252" y="423"/>
                </a:cxn>
                <a:cxn ang="0">
                  <a:pos x="300" y="451"/>
                </a:cxn>
                <a:cxn ang="0">
                  <a:pos x="324" y="527"/>
                </a:cxn>
                <a:cxn ang="0">
                  <a:pos x="336" y="523"/>
                </a:cxn>
                <a:cxn ang="0">
                  <a:pos x="344" y="511"/>
                </a:cxn>
                <a:cxn ang="0">
                  <a:pos x="368" y="547"/>
                </a:cxn>
                <a:cxn ang="0">
                  <a:pos x="404" y="571"/>
                </a:cxn>
                <a:cxn ang="0">
                  <a:pos x="436" y="603"/>
                </a:cxn>
                <a:cxn ang="0">
                  <a:pos x="444" y="615"/>
                </a:cxn>
                <a:cxn ang="0">
                  <a:pos x="456" y="623"/>
                </a:cxn>
                <a:cxn ang="0">
                  <a:pos x="484" y="655"/>
                </a:cxn>
                <a:cxn ang="0">
                  <a:pos x="492" y="631"/>
                </a:cxn>
                <a:cxn ang="0">
                  <a:pos x="540" y="659"/>
                </a:cxn>
                <a:cxn ang="0">
                  <a:pos x="588" y="655"/>
                </a:cxn>
                <a:cxn ang="0">
                  <a:pos x="616" y="531"/>
                </a:cxn>
                <a:cxn ang="0">
                  <a:pos x="632" y="463"/>
                </a:cxn>
                <a:cxn ang="0">
                  <a:pos x="620" y="367"/>
                </a:cxn>
                <a:cxn ang="0">
                  <a:pos x="536" y="271"/>
                </a:cxn>
                <a:cxn ang="0">
                  <a:pos x="528" y="235"/>
                </a:cxn>
                <a:cxn ang="0">
                  <a:pos x="460" y="179"/>
                </a:cxn>
                <a:cxn ang="0">
                  <a:pos x="472" y="155"/>
                </a:cxn>
                <a:cxn ang="0">
                  <a:pos x="456" y="131"/>
                </a:cxn>
                <a:cxn ang="0">
                  <a:pos x="416" y="79"/>
                </a:cxn>
                <a:cxn ang="0">
                  <a:pos x="392" y="31"/>
                </a:cxn>
                <a:cxn ang="0">
                  <a:pos x="388" y="19"/>
                </a:cxn>
                <a:cxn ang="0">
                  <a:pos x="364" y="151"/>
                </a:cxn>
                <a:cxn ang="0">
                  <a:pos x="324" y="115"/>
                </a:cxn>
                <a:cxn ang="0">
                  <a:pos x="292" y="111"/>
                </a:cxn>
                <a:cxn ang="0">
                  <a:pos x="272" y="87"/>
                </a:cxn>
                <a:cxn ang="0">
                  <a:pos x="264" y="63"/>
                </a:cxn>
                <a:cxn ang="0">
                  <a:pos x="276" y="55"/>
                </a:cxn>
                <a:cxn ang="0">
                  <a:pos x="240" y="19"/>
                </a:cxn>
                <a:cxn ang="0">
                  <a:pos x="216" y="11"/>
                </a:cxn>
                <a:cxn ang="0">
                  <a:pos x="204" y="7"/>
                </a:cxn>
                <a:cxn ang="0">
                  <a:pos x="212" y="11"/>
                </a:cxn>
              </a:cxnLst>
              <a:rect l="0" t="0" r="r" b="b"/>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8" name="Freeform 62"/>
            <p:cNvSpPr>
              <a:spLocks/>
            </p:cNvSpPr>
            <p:nvPr/>
          </p:nvSpPr>
          <p:spPr bwMode="ltGray">
            <a:xfrm>
              <a:off x="4376" y="2489"/>
              <a:ext cx="319" cy="210"/>
            </a:xfrm>
            <a:custGeom>
              <a:avLst/>
              <a:gdLst/>
              <a:ahLst/>
              <a:cxnLst>
                <a:cxn ang="0">
                  <a:pos x="84" y="60"/>
                </a:cxn>
                <a:cxn ang="0">
                  <a:pos x="68" y="36"/>
                </a:cxn>
                <a:cxn ang="0">
                  <a:pos x="64" y="16"/>
                </a:cxn>
                <a:cxn ang="0">
                  <a:pos x="52" y="12"/>
                </a:cxn>
                <a:cxn ang="0">
                  <a:pos x="16" y="16"/>
                </a:cxn>
                <a:cxn ang="0">
                  <a:pos x="44" y="40"/>
                </a:cxn>
                <a:cxn ang="0">
                  <a:pos x="48" y="52"/>
                </a:cxn>
                <a:cxn ang="0">
                  <a:pos x="24" y="68"/>
                </a:cxn>
                <a:cxn ang="0">
                  <a:pos x="88" y="92"/>
                </a:cxn>
                <a:cxn ang="0">
                  <a:pos x="124" y="112"/>
                </a:cxn>
                <a:cxn ang="0">
                  <a:pos x="128" y="124"/>
                </a:cxn>
                <a:cxn ang="0">
                  <a:pos x="140" y="132"/>
                </a:cxn>
                <a:cxn ang="0">
                  <a:pos x="148" y="156"/>
                </a:cxn>
                <a:cxn ang="0">
                  <a:pos x="132" y="196"/>
                </a:cxn>
                <a:cxn ang="0">
                  <a:pos x="180" y="188"/>
                </a:cxn>
                <a:cxn ang="0">
                  <a:pos x="192" y="216"/>
                </a:cxn>
                <a:cxn ang="0">
                  <a:pos x="216" y="224"/>
                </a:cxn>
                <a:cxn ang="0">
                  <a:pos x="228" y="228"/>
                </a:cxn>
                <a:cxn ang="0">
                  <a:pos x="252" y="224"/>
                </a:cxn>
                <a:cxn ang="0">
                  <a:pos x="276" y="196"/>
                </a:cxn>
                <a:cxn ang="0">
                  <a:pos x="336" y="252"/>
                </a:cxn>
                <a:cxn ang="0">
                  <a:pos x="364" y="280"/>
                </a:cxn>
                <a:cxn ang="0">
                  <a:pos x="360" y="224"/>
                </a:cxn>
                <a:cxn ang="0">
                  <a:pos x="336" y="200"/>
                </a:cxn>
                <a:cxn ang="0">
                  <a:pos x="372" y="168"/>
                </a:cxn>
                <a:cxn ang="0">
                  <a:pos x="408" y="156"/>
                </a:cxn>
                <a:cxn ang="0">
                  <a:pos x="420" y="152"/>
                </a:cxn>
                <a:cxn ang="0">
                  <a:pos x="424" y="140"/>
                </a:cxn>
                <a:cxn ang="0">
                  <a:pos x="356" y="148"/>
                </a:cxn>
                <a:cxn ang="0">
                  <a:pos x="304" y="140"/>
                </a:cxn>
                <a:cxn ang="0">
                  <a:pos x="300" y="128"/>
                </a:cxn>
                <a:cxn ang="0">
                  <a:pos x="292" y="116"/>
                </a:cxn>
                <a:cxn ang="0">
                  <a:pos x="220" y="80"/>
                </a:cxn>
                <a:cxn ang="0">
                  <a:pos x="160" y="60"/>
                </a:cxn>
                <a:cxn ang="0">
                  <a:pos x="136" y="52"/>
                </a:cxn>
                <a:cxn ang="0">
                  <a:pos x="80" y="52"/>
                </a:cxn>
                <a:cxn ang="0">
                  <a:pos x="68" y="32"/>
                </a:cxn>
                <a:cxn ang="0">
                  <a:pos x="68" y="0"/>
                </a:cxn>
              </a:cxnLst>
              <a:rect l="0" t="0" r="r" b="b"/>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59" name="Freeform 63"/>
            <p:cNvSpPr>
              <a:spLocks/>
            </p:cNvSpPr>
            <p:nvPr/>
          </p:nvSpPr>
          <p:spPr bwMode="ltGray">
            <a:xfrm>
              <a:off x="4385" y="2491"/>
              <a:ext cx="311" cy="211"/>
            </a:xfrm>
            <a:custGeom>
              <a:avLst/>
              <a:gdLst/>
              <a:ahLst/>
              <a:cxnLst>
                <a:cxn ang="0">
                  <a:pos x="0" y="1"/>
                </a:cxn>
                <a:cxn ang="0">
                  <a:pos x="20" y="37"/>
                </a:cxn>
                <a:cxn ang="0">
                  <a:pos x="28" y="49"/>
                </a:cxn>
                <a:cxn ang="0">
                  <a:pos x="84" y="89"/>
                </a:cxn>
                <a:cxn ang="0">
                  <a:pos x="120" y="113"/>
                </a:cxn>
                <a:cxn ang="0">
                  <a:pos x="132" y="121"/>
                </a:cxn>
                <a:cxn ang="0">
                  <a:pos x="136" y="169"/>
                </a:cxn>
                <a:cxn ang="0">
                  <a:pos x="116" y="201"/>
                </a:cxn>
                <a:cxn ang="0">
                  <a:pos x="136" y="197"/>
                </a:cxn>
                <a:cxn ang="0">
                  <a:pos x="148" y="189"/>
                </a:cxn>
                <a:cxn ang="0">
                  <a:pos x="160" y="201"/>
                </a:cxn>
                <a:cxn ang="0">
                  <a:pos x="184" y="217"/>
                </a:cxn>
                <a:cxn ang="0">
                  <a:pos x="208" y="233"/>
                </a:cxn>
                <a:cxn ang="0">
                  <a:pos x="240" y="221"/>
                </a:cxn>
                <a:cxn ang="0">
                  <a:pos x="248" y="197"/>
                </a:cxn>
                <a:cxn ang="0">
                  <a:pos x="268" y="201"/>
                </a:cxn>
                <a:cxn ang="0">
                  <a:pos x="292" y="209"/>
                </a:cxn>
                <a:cxn ang="0">
                  <a:pos x="340" y="281"/>
                </a:cxn>
                <a:cxn ang="0">
                  <a:pos x="356" y="277"/>
                </a:cxn>
                <a:cxn ang="0">
                  <a:pos x="352" y="253"/>
                </a:cxn>
                <a:cxn ang="0">
                  <a:pos x="316" y="197"/>
                </a:cxn>
                <a:cxn ang="0">
                  <a:pos x="360" y="173"/>
                </a:cxn>
                <a:cxn ang="0">
                  <a:pos x="408" y="145"/>
                </a:cxn>
                <a:cxn ang="0">
                  <a:pos x="409" y="120"/>
                </a:cxn>
                <a:cxn ang="0">
                  <a:pos x="367" y="138"/>
                </a:cxn>
                <a:cxn ang="0">
                  <a:pos x="308" y="137"/>
                </a:cxn>
                <a:cxn ang="0">
                  <a:pos x="264" y="97"/>
                </a:cxn>
                <a:cxn ang="0">
                  <a:pos x="180" y="61"/>
                </a:cxn>
                <a:cxn ang="0">
                  <a:pos x="132" y="33"/>
                </a:cxn>
                <a:cxn ang="0">
                  <a:pos x="92" y="41"/>
                </a:cxn>
                <a:cxn ang="0">
                  <a:pos x="76" y="57"/>
                </a:cxn>
                <a:cxn ang="0">
                  <a:pos x="56" y="17"/>
                </a:cxn>
                <a:cxn ang="0">
                  <a:pos x="0" y="1"/>
                </a:cxn>
              </a:cxnLst>
              <a:rect l="0" t="0" r="r" b="b"/>
              <a:pathLst>
                <a:path w="416" h="282">
                  <a:moveTo>
                    <a:pt x="0" y="1"/>
                  </a:moveTo>
                  <a:cubicBezTo>
                    <a:pt x="7" y="22"/>
                    <a:pt x="2" y="9"/>
                    <a:pt x="20" y="37"/>
                  </a:cubicBezTo>
                  <a:cubicBezTo>
                    <a:pt x="23" y="41"/>
                    <a:pt x="28" y="49"/>
                    <a:pt x="28" y="49"/>
                  </a:cubicBezTo>
                  <a:cubicBezTo>
                    <a:pt x="5" y="84"/>
                    <a:pt x="65" y="78"/>
                    <a:pt x="84" y="89"/>
                  </a:cubicBezTo>
                  <a:cubicBezTo>
                    <a:pt x="97" y="96"/>
                    <a:pt x="108" y="105"/>
                    <a:pt x="120" y="113"/>
                  </a:cubicBezTo>
                  <a:cubicBezTo>
                    <a:pt x="124" y="116"/>
                    <a:pt x="132" y="121"/>
                    <a:pt x="132" y="121"/>
                  </a:cubicBezTo>
                  <a:cubicBezTo>
                    <a:pt x="138" y="138"/>
                    <a:pt x="132" y="151"/>
                    <a:pt x="136" y="169"/>
                  </a:cubicBezTo>
                  <a:cubicBezTo>
                    <a:pt x="107" y="188"/>
                    <a:pt x="110" y="176"/>
                    <a:pt x="116" y="201"/>
                  </a:cubicBezTo>
                  <a:cubicBezTo>
                    <a:pt x="123" y="200"/>
                    <a:pt x="130" y="199"/>
                    <a:pt x="136" y="197"/>
                  </a:cubicBezTo>
                  <a:cubicBezTo>
                    <a:pt x="141" y="195"/>
                    <a:pt x="143" y="188"/>
                    <a:pt x="148" y="189"/>
                  </a:cubicBezTo>
                  <a:cubicBezTo>
                    <a:pt x="154" y="190"/>
                    <a:pt x="156" y="198"/>
                    <a:pt x="160" y="201"/>
                  </a:cubicBezTo>
                  <a:cubicBezTo>
                    <a:pt x="168" y="207"/>
                    <a:pt x="176" y="212"/>
                    <a:pt x="184" y="217"/>
                  </a:cubicBezTo>
                  <a:cubicBezTo>
                    <a:pt x="192" y="222"/>
                    <a:pt x="208" y="233"/>
                    <a:pt x="208" y="233"/>
                  </a:cubicBezTo>
                  <a:cubicBezTo>
                    <a:pt x="216" y="231"/>
                    <a:pt x="234" y="230"/>
                    <a:pt x="240" y="221"/>
                  </a:cubicBezTo>
                  <a:cubicBezTo>
                    <a:pt x="244" y="214"/>
                    <a:pt x="248" y="197"/>
                    <a:pt x="248" y="197"/>
                  </a:cubicBezTo>
                  <a:cubicBezTo>
                    <a:pt x="255" y="198"/>
                    <a:pt x="261" y="199"/>
                    <a:pt x="268" y="201"/>
                  </a:cubicBezTo>
                  <a:cubicBezTo>
                    <a:pt x="276" y="203"/>
                    <a:pt x="292" y="209"/>
                    <a:pt x="292" y="209"/>
                  </a:cubicBezTo>
                  <a:cubicBezTo>
                    <a:pt x="298" y="242"/>
                    <a:pt x="306" y="270"/>
                    <a:pt x="340" y="281"/>
                  </a:cubicBezTo>
                  <a:cubicBezTo>
                    <a:pt x="345" y="280"/>
                    <a:pt x="354" y="282"/>
                    <a:pt x="356" y="277"/>
                  </a:cubicBezTo>
                  <a:cubicBezTo>
                    <a:pt x="359" y="270"/>
                    <a:pt x="355" y="260"/>
                    <a:pt x="352" y="253"/>
                  </a:cubicBezTo>
                  <a:cubicBezTo>
                    <a:pt x="346" y="238"/>
                    <a:pt x="329" y="206"/>
                    <a:pt x="316" y="197"/>
                  </a:cubicBezTo>
                  <a:cubicBezTo>
                    <a:pt x="307" y="170"/>
                    <a:pt x="339" y="175"/>
                    <a:pt x="360" y="173"/>
                  </a:cubicBezTo>
                  <a:cubicBezTo>
                    <a:pt x="383" y="165"/>
                    <a:pt x="391" y="162"/>
                    <a:pt x="408" y="145"/>
                  </a:cubicBezTo>
                  <a:cubicBezTo>
                    <a:pt x="412" y="140"/>
                    <a:pt x="416" y="121"/>
                    <a:pt x="409" y="120"/>
                  </a:cubicBezTo>
                  <a:cubicBezTo>
                    <a:pt x="402" y="119"/>
                    <a:pt x="384" y="135"/>
                    <a:pt x="367" y="138"/>
                  </a:cubicBezTo>
                  <a:cubicBezTo>
                    <a:pt x="350" y="141"/>
                    <a:pt x="325" y="144"/>
                    <a:pt x="308" y="137"/>
                  </a:cubicBezTo>
                  <a:cubicBezTo>
                    <a:pt x="286" y="130"/>
                    <a:pt x="284" y="111"/>
                    <a:pt x="264" y="97"/>
                  </a:cubicBezTo>
                  <a:cubicBezTo>
                    <a:pt x="238" y="80"/>
                    <a:pt x="203" y="76"/>
                    <a:pt x="180" y="61"/>
                  </a:cubicBezTo>
                  <a:cubicBezTo>
                    <a:pt x="163" y="50"/>
                    <a:pt x="150" y="39"/>
                    <a:pt x="132" y="33"/>
                  </a:cubicBezTo>
                  <a:cubicBezTo>
                    <a:pt x="119" y="35"/>
                    <a:pt x="102" y="31"/>
                    <a:pt x="92" y="41"/>
                  </a:cubicBezTo>
                  <a:cubicBezTo>
                    <a:pt x="71" y="62"/>
                    <a:pt x="108" y="46"/>
                    <a:pt x="76" y="57"/>
                  </a:cubicBezTo>
                  <a:cubicBezTo>
                    <a:pt x="52" y="49"/>
                    <a:pt x="67" y="38"/>
                    <a:pt x="56" y="17"/>
                  </a:cubicBezTo>
                  <a:cubicBezTo>
                    <a:pt x="48" y="0"/>
                    <a:pt x="16" y="1"/>
                    <a:pt x="0" y="1"/>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0" name="Freeform 64"/>
            <p:cNvSpPr>
              <a:spLocks/>
            </p:cNvSpPr>
            <p:nvPr/>
          </p:nvSpPr>
          <p:spPr bwMode="ltGray">
            <a:xfrm>
              <a:off x="4615" y="3261"/>
              <a:ext cx="45" cy="58"/>
            </a:xfrm>
            <a:custGeom>
              <a:avLst/>
              <a:gdLst/>
              <a:ahLst/>
              <a:cxnLst>
                <a:cxn ang="0">
                  <a:pos x="32" y="18"/>
                </a:cxn>
                <a:cxn ang="0">
                  <a:pos x="0" y="18"/>
                </a:cxn>
                <a:cxn ang="0">
                  <a:pos x="20" y="42"/>
                </a:cxn>
                <a:cxn ang="0">
                  <a:pos x="28" y="66"/>
                </a:cxn>
                <a:cxn ang="0">
                  <a:pos x="32" y="78"/>
                </a:cxn>
                <a:cxn ang="0">
                  <a:pos x="60" y="50"/>
                </a:cxn>
                <a:cxn ang="0">
                  <a:pos x="32" y="18"/>
                </a:cxn>
              </a:cxnLst>
              <a:rect l="0" t="0" r="r" b="b"/>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1" name="Freeform 65"/>
            <p:cNvSpPr>
              <a:spLocks/>
            </p:cNvSpPr>
            <p:nvPr/>
          </p:nvSpPr>
          <p:spPr bwMode="ltGray">
            <a:xfrm>
              <a:off x="4751" y="3171"/>
              <a:ext cx="164" cy="85"/>
            </a:xfrm>
            <a:custGeom>
              <a:avLst/>
              <a:gdLst/>
              <a:ahLst/>
              <a:cxnLst>
                <a:cxn ang="0">
                  <a:pos x="47" y="73"/>
                </a:cxn>
                <a:cxn ang="0">
                  <a:pos x="39" y="61"/>
                </a:cxn>
                <a:cxn ang="0">
                  <a:pos x="15" y="69"/>
                </a:cxn>
                <a:cxn ang="0">
                  <a:pos x="39" y="113"/>
                </a:cxn>
                <a:cxn ang="0">
                  <a:pos x="123" y="89"/>
                </a:cxn>
                <a:cxn ang="0">
                  <a:pos x="147" y="73"/>
                </a:cxn>
                <a:cxn ang="0">
                  <a:pos x="171" y="65"/>
                </a:cxn>
                <a:cxn ang="0">
                  <a:pos x="219" y="19"/>
                </a:cxn>
                <a:cxn ang="0">
                  <a:pos x="210" y="0"/>
                </a:cxn>
                <a:cxn ang="0">
                  <a:pos x="179" y="17"/>
                </a:cxn>
                <a:cxn ang="0">
                  <a:pos x="107" y="41"/>
                </a:cxn>
                <a:cxn ang="0">
                  <a:pos x="83" y="45"/>
                </a:cxn>
                <a:cxn ang="0">
                  <a:pos x="59" y="53"/>
                </a:cxn>
                <a:cxn ang="0">
                  <a:pos x="47" y="73"/>
                </a:cxn>
              </a:cxnLst>
              <a:rect l="0" t="0" r="r" b="b"/>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2" name="Freeform 66"/>
            <p:cNvSpPr>
              <a:spLocks/>
            </p:cNvSpPr>
            <p:nvPr/>
          </p:nvSpPr>
          <p:spPr bwMode="ltGray">
            <a:xfrm>
              <a:off x="4921" y="3121"/>
              <a:ext cx="104" cy="92"/>
            </a:xfrm>
            <a:custGeom>
              <a:avLst/>
              <a:gdLst/>
              <a:ahLst/>
              <a:cxnLst>
                <a:cxn ang="0">
                  <a:pos x="12" y="60"/>
                </a:cxn>
                <a:cxn ang="0">
                  <a:pos x="8" y="84"/>
                </a:cxn>
                <a:cxn ang="0">
                  <a:pos x="0" y="108"/>
                </a:cxn>
                <a:cxn ang="0">
                  <a:pos x="36" y="116"/>
                </a:cxn>
                <a:cxn ang="0">
                  <a:pos x="52" y="96"/>
                </a:cxn>
                <a:cxn ang="0">
                  <a:pos x="124" y="68"/>
                </a:cxn>
                <a:cxn ang="0">
                  <a:pos x="136" y="44"/>
                </a:cxn>
                <a:cxn ang="0">
                  <a:pos x="112" y="28"/>
                </a:cxn>
                <a:cxn ang="0">
                  <a:pos x="100" y="20"/>
                </a:cxn>
                <a:cxn ang="0">
                  <a:pos x="64" y="12"/>
                </a:cxn>
                <a:cxn ang="0">
                  <a:pos x="52" y="36"/>
                </a:cxn>
                <a:cxn ang="0">
                  <a:pos x="12" y="60"/>
                </a:cxn>
              </a:cxnLst>
              <a:rect l="0" t="0" r="r" b="b"/>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3" name="Freeform 67"/>
            <p:cNvSpPr>
              <a:spLocks/>
            </p:cNvSpPr>
            <p:nvPr/>
          </p:nvSpPr>
          <p:spPr bwMode="ltGray">
            <a:xfrm>
              <a:off x="4976" y="3080"/>
              <a:ext cx="37" cy="26"/>
            </a:xfrm>
            <a:custGeom>
              <a:avLst/>
              <a:gdLst/>
              <a:ahLst/>
              <a:cxnLst>
                <a:cxn ang="0">
                  <a:pos x="29" y="0"/>
                </a:cxn>
                <a:cxn ang="0">
                  <a:pos x="8" y="11"/>
                </a:cxn>
                <a:cxn ang="0">
                  <a:pos x="24" y="35"/>
                </a:cxn>
                <a:cxn ang="0">
                  <a:pos x="39" y="26"/>
                </a:cxn>
                <a:cxn ang="0">
                  <a:pos x="29" y="0"/>
                </a:cxn>
              </a:cxnLst>
              <a:rect l="0" t="0" r="r" b="b"/>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4" name="Freeform 68"/>
            <p:cNvSpPr>
              <a:spLocks/>
            </p:cNvSpPr>
            <p:nvPr/>
          </p:nvSpPr>
          <p:spPr bwMode="ltGray">
            <a:xfrm>
              <a:off x="3253" y="2594"/>
              <a:ext cx="123" cy="201"/>
            </a:xfrm>
            <a:custGeom>
              <a:avLst/>
              <a:gdLst/>
              <a:ahLst/>
              <a:cxnLst>
                <a:cxn ang="0">
                  <a:pos x="128" y="0"/>
                </a:cxn>
                <a:cxn ang="0">
                  <a:pos x="104" y="28"/>
                </a:cxn>
                <a:cxn ang="0">
                  <a:pos x="88" y="64"/>
                </a:cxn>
                <a:cxn ang="0">
                  <a:pos x="36" y="84"/>
                </a:cxn>
                <a:cxn ang="0">
                  <a:pos x="28" y="96"/>
                </a:cxn>
                <a:cxn ang="0">
                  <a:pos x="16" y="100"/>
                </a:cxn>
                <a:cxn ang="0">
                  <a:pos x="20" y="132"/>
                </a:cxn>
                <a:cxn ang="0">
                  <a:pos x="28" y="156"/>
                </a:cxn>
                <a:cxn ang="0">
                  <a:pos x="0" y="200"/>
                </a:cxn>
                <a:cxn ang="0">
                  <a:pos x="28" y="260"/>
                </a:cxn>
                <a:cxn ang="0">
                  <a:pos x="52" y="268"/>
                </a:cxn>
                <a:cxn ang="0">
                  <a:pos x="88" y="216"/>
                </a:cxn>
                <a:cxn ang="0">
                  <a:pos x="104" y="192"/>
                </a:cxn>
                <a:cxn ang="0">
                  <a:pos x="128" y="116"/>
                </a:cxn>
                <a:cxn ang="0">
                  <a:pos x="140" y="76"/>
                </a:cxn>
                <a:cxn ang="0">
                  <a:pos x="164" y="72"/>
                </a:cxn>
                <a:cxn ang="0">
                  <a:pos x="128" y="0"/>
                </a:cxn>
              </a:cxnLst>
              <a:rect l="0" t="0" r="r" b="b"/>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5" name="Freeform 69"/>
            <p:cNvSpPr>
              <a:spLocks/>
            </p:cNvSpPr>
            <p:nvPr/>
          </p:nvSpPr>
          <p:spPr bwMode="ltGray">
            <a:xfrm>
              <a:off x="3785" y="2282"/>
              <a:ext cx="49" cy="61"/>
            </a:xfrm>
            <a:custGeom>
              <a:avLst/>
              <a:gdLst/>
              <a:ahLst/>
              <a:cxnLst>
                <a:cxn ang="0">
                  <a:pos x="29" y="0"/>
                </a:cxn>
                <a:cxn ang="0">
                  <a:pos x="25" y="60"/>
                </a:cxn>
                <a:cxn ang="0">
                  <a:pos x="29" y="76"/>
                </a:cxn>
                <a:cxn ang="0">
                  <a:pos x="41" y="80"/>
                </a:cxn>
                <a:cxn ang="0">
                  <a:pos x="57" y="76"/>
                </a:cxn>
                <a:cxn ang="0">
                  <a:pos x="29" y="0"/>
                </a:cxn>
              </a:cxnLst>
              <a:rect l="0" t="0" r="r" b="b"/>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6" name="Freeform 70"/>
            <p:cNvSpPr>
              <a:spLocks/>
            </p:cNvSpPr>
            <p:nvPr/>
          </p:nvSpPr>
          <p:spPr bwMode="ltGray">
            <a:xfrm>
              <a:off x="4118" y="2348"/>
              <a:ext cx="111" cy="183"/>
            </a:xfrm>
            <a:custGeom>
              <a:avLst/>
              <a:gdLst/>
              <a:ahLst/>
              <a:cxnLst>
                <a:cxn ang="0">
                  <a:pos x="96" y="0"/>
                </a:cxn>
                <a:cxn ang="0">
                  <a:pos x="60" y="84"/>
                </a:cxn>
                <a:cxn ang="0">
                  <a:pos x="36" y="92"/>
                </a:cxn>
                <a:cxn ang="0">
                  <a:pos x="12" y="108"/>
                </a:cxn>
                <a:cxn ang="0">
                  <a:pos x="40" y="188"/>
                </a:cxn>
                <a:cxn ang="0">
                  <a:pos x="52" y="224"/>
                </a:cxn>
                <a:cxn ang="0">
                  <a:pos x="60" y="236"/>
                </a:cxn>
                <a:cxn ang="0">
                  <a:pos x="84" y="244"/>
                </a:cxn>
                <a:cxn ang="0">
                  <a:pos x="96" y="196"/>
                </a:cxn>
                <a:cxn ang="0">
                  <a:pos x="124" y="168"/>
                </a:cxn>
                <a:cxn ang="0">
                  <a:pos x="112" y="68"/>
                </a:cxn>
                <a:cxn ang="0">
                  <a:pos x="140" y="48"/>
                </a:cxn>
                <a:cxn ang="0">
                  <a:pos x="112" y="20"/>
                </a:cxn>
                <a:cxn ang="0">
                  <a:pos x="96" y="0"/>
                </a:cxn>
              </a:cxnLst>
              <a:rect l="0" t="0" r="r" b="b"/>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7" name="Freeform 71"/>
            <p:cNvSpPr>
              <a:spLocks/>
            </p:cNvSpPr>
            <p:nvPr/>
          </p:nvSpPr>
          <p:spPr bwMode="ltGray">
            <a:xfrm>
              <a:off x="4024" y="2291"/>
              <a:ext cx="72" cy="137"/>
            </a:xfrm>
            <a:custGeom>
              <a:avLst/>
              <a:gdLst/>
              <a:ahLst/>
              <a:cxnLst>
                <a:cxn ang="0">
                  <a:pos x="48" y="2"/>
                </a:cxn>
                <a:cxn ang="0">
                  <a:pos x="51" y="35"/>
                </a:cxn>
                <a:cxn ang="0">
                  <a:pos x="60" y="62"/>
                </a:cxn>
                <a:cxn ang="0">
                  <a:pos x="62" y="92"/>
                </a:cxn>
                <a:cxn ang="0">
                  <a:pos x="68" y="105"/>
                </a:cxn>
                <a:cxn ang="0">
                  <a:pos x="71" y="126"/>
                </a:cxn>
                <a:cxn ang="0">
                  <a:pos x="57" y="93"/>
                </a:cxn>
                <a:cxn ang="0">
                  <a:pos x="35" y="78"/>
                </a:cxn>
                <a:cxn ang="0">
                  <a:pos x="5" y="83"/>
                </a:cxn>
                <a:cxn ang="0">
                  <a:pos x="8" y="102"/>
                </a:cxn>
                <a:cxn ang="0">
                  <a:pos x="41" y="114"/>
                </a:cxn>
                <a:cxn ang="0">
                  <a:pos x="57" y="135"/>
                </a:cxn>
                <a:cxn ang="0">
                  <a:pos x="71" y="135"/>
                </a:cxn>
                <a:cxn ang="0">
                  <a:pos x="78" y="150"/>
                </a:cxn>
                <a:cxn ang="0">
                  <a:pos x="96" y="179"/>
                </a:cxn>
                <a:cxn ang="0">
                  <a:pos x="81" y="126"/>
                </a:cxn>
                <a:cxn ang="0">
                  <a:pos x="80" y="93"/>
                </a:cxn>
                <a:cxn ang="0">
                  <a:pos x="71" y="63"/>
                </a:cxn>
                <a:cxn ang="0">
                  <a:pos x="63" y="41"/>
                </a:cxn>
                <a:cxn ang="0">
                  <a:pos x="57" y="20"/>
                </a:cxn>
                <a:cxn ang="0">
                  <a:pos x="48" y="2"/>
                </a:cxn>
              </a:cxnLst>
              <a:rect l="0" t="0" r="r" b="b"/>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8" name="Freeform 72"/>
            <p:cNvSpPr>
              <a:spLocks/>
            </p:cNvSpPr>
            <p:nvPr/>
          </p:nvSpPr>
          <p:spPr bwMode="ltGray">
            <a:xfrm>
              <a:off x="4073" y="2401"/>
              <a:ext cx="40" cy="131"/>
            </a:xfrm>
            <a:custGeom>
              <a:avLst/>
              <a:gdLst/>
              <a:ahLst/>
              <a:cxnLst>
                <a:cxn ang="0">
                  <a:pos x="6" y="0"/>
                </a:cxn>
                <a:cxn ang="0">
                  <a:pos x="0" y="25"/>
                </a:cxn>
                <a:cxn ang="0">
                  <a:pos x="9" y="54"/>
                </a:cxn>
                <a:cxn ang="0">
                  <a:pos x="18" y="94"/>
                </a:cxn>
                <a:cxn ang="0">
                  <a:pos x="34" y="129"/>
                </a:cxn>
                <a:cxn ang="0">
                  <a:pos x="54" y="175"/>
                </a:cxn>
                <a:cxn ang="0">
                  <a:pos x="40" y="115"/>
                </a:cxn>
                <a:cxn ang="0">
                  <a:pos x="34" y="93"/>
                </a:cxn>
                <a:cxn ang="0">
                  <a:pos x="28" y="61"/>
                </a:cxn>
                <a:cxn ang="0">
                  <a:pos x="25" y="46"/>
                </a:cxn>
                <a:cxn ang="0">
                  <a:pos x="16" y="37"/>
                </a:cxn>
                <a:cxn ang="0">
                  <a:pos x="6" y="0"/>
                </a:cxn>
              </a:cxnLst>
              <a:rect l="0" t="0" r="r" b="b"/>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69" name="Freeform 73"/>
            <p:cNvSpPr>
              <a:spLocks/>
            </p:cNvSpPr>
            <p:nvPr/>
          </p:nvSpPr>
          <p:spPr bwMode="ltGray">
            <a:xfrm>
              <a:off x="4118" y="2538"/>
              <a:ext cx="65" cy="54"/>
            </a:xfrm>
            <a:custGeom>
              <a:avLst/>
              <a:gdLst/>
              <a:ahLst/>
              <a:cxnLst>
                <a:cxn ang="0">
                  <a:pos x="2" y="0"/>
                </a:cxn>
                <a:cxn ang="0">
                  <a:pos x="8" y="34"/>
                </a:cxn>
                <a:cxn ang="0">
                  <a:pos x="23" y="43"/>
                </a:cxn>
                <a:cxn ang="0">
                  <a:pos x="48" y="49"/>
                </a:cxn>
                <a:cxn ang="0">
                  <a:pos x="62" y="57"/>
                </a:cxn>
                <a:cxn ang="0">
                  <a:pos x="74" y="66"/>
                </a:cxn>
                <a:cxn ang="0">
                  <a:pos x="86" y="69"/>
                </a:cxn>
                <a:cxn ang="0">
                  <a:pos x="72" y="39"/>
                </a:cxn>
                <a:cxn ang="0">
                  <a:pos x="63" y="22"/>
                </a:cxn>
                <a:cxn ang="0">
                  <a:pos x="36" y="24"/>
                </a:cxn>
                <a:cxn ang="0">
                  <a:pos x="24" y="19"/>
                </a:cxn>
                <a:cxn ang="0">
                  <a:pos x="6" y="0"/>
                </a:cxn>
                <a:cxn ang="0">
                  <a:pos x="2" y="0"/>
                </a:cxn>
              </a:cxnLst>
              <a:rect l="0" t="0" r="r" b="b"/>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0" name="Freeform 74"/>
            <p:cNvSpPr>
              <a:spLocks/>
            </p:cNvSpPr>
            <p:nvPr/>
          </p:nvSpPr>
          <p:spPr bwMode="ltGray">
            <a:xfrm>
              <a:off x="4222" y="2443"/>
              <a:ext cx="83" cy="117"/>
            </a:xfrm>
            <a:custGeom>
              <a:avLst/>
              <a:gdLst/>
              <a:ahLst/>
              <a:cxnLst>
                <a:cxn ang="0">
                  <a:pos x="98" y="0"/>
                </a:cxn>
                <a:cxn ang="0">
                  <a:pos x="75" y="10"/>
                </a:cxn>
                <a:cxn ang="0">
                  <a:pos x="23" y="15"/>
                </a:cxn>
                <a:cxn ang="0">
                  <a:pos x="14" y="33"/>
                </a:cxn>
                <a:cxn ang="0">
                  <a:pos x="11" y="61"/>
                </a:cxn>
                <a:cxn ang="0">
                  <a:pos x="14" y="75"/>
                </a:cxn>
                <a:cxn ang="0">
                  <a:pos x="3" y="88"/>
                </a:cxn>
                <a:cxn ang="0">
                  <a:pos x="14" y="109"/>
                </a:cxn>
                <a:cxn ang="0">
                  <a:pos x="23" y="124"/>
                </a:cxn>
                <a:cxn ang="0">
                  <a:pos x="15" y="144"/>
                </a:cxn>
                <a:cxn ang="0">
                  <a:pos x="24" y="156"/>
                </a:cxn>
                <a:cxn ang="0">
                  <a:pos x="42" y="144"/>
                </a:cxn>
                <a:cxn ang="0">
                  <a:pos x="50" y="93"/>
                </a:cxn>
                <a:cxn ang="0">
                  <a:pos x="56" y="126"/>
                </a:cxn>
                <a:cxn ang="0">
                  <a:pos x="65" y="145"/>
                </a:cxn>
                <a:cxn ang="0">
                  <a:pos x="62" y="112"/>
                </a:cxn>
                <a:cxn ang="0">
                  <a:pos x="72" y="73"/>
                </a:cxn>
                <a:cxn ang="0">
                  <a:pos x="69" y="51"/>
                </a:cxn>
                <a:cxn ang="0">
                  <a:pos x="54" y="60"/>
                </a:cxn>
                <a:cxn ang="0">
                  <a:pos x="35" y="54"/>
                </a:cxn>
                <a:cxn ang="0">
                  <a:pos x="41" y="36"/>
                </a:cxn>
                <a:cxn ang="0">
                  <a:pos x="62" y="34"/>
                </a:cxn>
                <a:cxn ang="0">
                  <a:pos x="78" y="39"/>
                </a:cxn>
                <a:cxn ang="0">
                  <a:pos x="98" y="30"/>
                </a:cxn>
                <a:cxn ang="0">
                  <a:pos x="111" y="13"/>
                </a:cxn>
                <a:cxn ang="0">
                  <a:pos x="98" y="0"/>
                </a:cxn>
              </a:cxnLst>
              <a:rect l="0" t="0" r="r" b="b"/>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1" name="Freeform 75"/>
            <p:cNvSpPr>
              <a:spLocks/>
            </p:cNvSpPr>
            <p:nvPr/>
          </p:nvSpPr>
          <p:spPr bwMode="ltGray">
            <a:xfrm>
              <a:off x="4194" y="2025"/>
              <a:ext cx="22" cy="71"/>
            </a:xfrm>
            <a:custGeom>
              <a:avLst/>
              <a:gdLst/>
              <a:ahLst/>
              <a:cxnLst>
                <a:cxn ang="0">
                  <a:pos x="12" y="0"/>
                </a:cxn>
                <a:cxn ang="0">
                  <a:pos x="0" y="16"/>
                </a:cxn>
                <a:cxn ang="0">
                  <a:pos x="6" y="37"/>
                </a:cxn>
                <a:cxn ang="0">
                  <a:pos x="1" y="61"/>
                </a:cxn>
                <a:cxn ang="0">
                  <a:pos x="16" y="94"/>
                </a:cxn>
                <a:cxn ang="0">
                  <a:pos x="30" y="82"/>
                </a:cxn>
                <a:cxn ang="0">
                  <a:pos x="22" y="61"/>
                </a:cxn>
                <a:cxn ang="0">
                  <a:pos x="12" y="0"/>
                </a:cxn>
              </a:cxnLst>
              <a:rect l="0" t="0" r="r" b="b"/>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2" name="Freeform 76"/>
            <p:cNvSpPr>
              <a:spLocks/>
            </p:cNvSpPr>
            <p:nvPr/>
          </p:nvSpPr>
          <p:spPr bwMode="ltGray">
            <a:xfrm>
              <a:off x="4208" y="2144"/>
              <a:ext cx="61" cy="118"/>
            </a:xfrm>
            <a:custGeom>
              <a:avLst/>
              <a:gdLst/>
              <a:ahLst/>
              <a:cxnLst>
                <a:cxn ang="0">
                  <a:pos x="12" y="2"/>
                </a:cxn>
                <a:cxn ang="0">
                  <a:pos x="0" y="20"/>
                </a:cxn>
                <a:cxn ang="0">
                  <a:pos x="8" y="49"/>
                </a:cxn>
                <a:cxn ang="0">
                  <a:pos x="6" y="107"/>
                </a:cxn>
                <a:cxn ang="0">
                  <a:pos x="17" y="103"/>
                </a:cxn>
                <a:cxn ang="0">
                  <a:pos x="20" y="115"/>
                </a:cxn>
                <a:cxn ang="0">
                  <a:pos x="29" y="122"/>
                </a:cxn>
                <a:cxn ang="0">
                  <a:pos x="38" y="140"/>
                </a:cxn>
                <a:cxn ang="0">
                  <a:pos x="48" y="128"/>
                </a:cxn>
                <a:cxn ang="0">
                  <a:pos x="65" y="134"/>
                </a:cxn>
                <a:cxn ang="0">
                  <a:pos x="63" y="109"/>
                </a:cxn>
                <a:cxn ang="0">
                  <a:pos x="48" y="104"/>
                </a:cxn>
                <a:cxn ang="0">
                  <a:pos x="39" y="91"/>
                </a:cxn>
                <a:cxn ang="0">
                  <a:pos x="33" y="73"/>
                </a:cxn>
                <a:cxn ang="0">
                  <a:pos x="41" y="53"/>
                </a:cxn>
                <a:cxn ang="0">
                  <a:pos x="35" y="35"/>
                </a:cxn>
                <a:cxn ang="0">
                  <a:pos x="42" y="20"/>
                </a:cxn>
                <a:cxn ang="0">
                  <a:pos x="29" y="4"/>
                </a:cxn>
                <a:cxn ang="0">
                  <a:pos x="18" y="7"/>
                </a:cxn>
                <a:cxn ang="0">
                  <a:pos x="12" y="2"/>
                </a:cxn>
              </a:cxnLst>
              <a:rect l="0" t="0" r="r" b="b"/>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3" name="Freeform 77"/>
            <p:cNvSpPr>
              <a:spLocks/>
            </p:cNvSpPr>
            <p:nvPr/>
          </p:nvSpPr>
          <p:spPr bwMode="ltGray">
            <a:xfrm>
              <a:off x="4251" y="2300"/>
              <a:ext cx="64" cy="79"/>
            </a:xfrm>
            <a:custGeom>
              <a:avLst/>
              <a:gdLst/>
              <a:ahLst/>
              <a:cxnLst>
                <a:cxn ang="0">
                  <a:pos x="52" y="0"/>
                </a:cxn>
                <a:cxn ang="0">
                  <a:pos x="44" y="18"/>
                </a:cxn>
                <a:cxn ang="0">
                  <a:pos x="32" y="30"/>
                </a:cxn>
                <a:cxn ang="0">
                  <a:pos x="16" y="35"/>
                </a:cxn>
                <a:cxn ang="0">
                  <a:pos x="8" y="48"/>
                </a:cxn>
                <a:cxn ang="0">
                  <a:pos x="4" y="74"/>
                </a:cxn>
                <a:cxn ang="0">
                  <a:pos x="13" y="71"/>
                </a:cxn>
                <a:cxn ang="0">
                  <a:pos x="25" y="62"/>
                </a:cxn>
                <a:cxn ang="0">
                  <a:pos x="34" y="69"/>
                </a:cxn>
                <a:cxn ang="0">
                  <a:pos x="58" y="99"/>
                </a:cxn>
                <a:cxn ang="0">
                  <a:pos x="71" y="72"/>
                </a:cxn>
                <a:cxn ang="0">
                  <a:pos x="85" y="68"/>
                </a:cxn>
                <a:cxn ang="0">
                  <a:pos x="74" y="39"/>
                </a:cxn>
                <a:cxn ang="0">
                  <a:pos x="52" y="0"/>
                </a:cxn>
              </a:cxnLst>
              <a:rect l="0" t="0" r="r" b="b"/>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4" name="Freeform 78"/>
            <p:cNvSpPr>
              <a:spLocks/>
            </p:cNvSpPr>
            <p:nvPr/>
          </p:nvSpPr>
          <p:spPr bwMode="ltGray">
            <a:xfrm>
              <a:off x="4327" y="2441"/>
              <a:ext cx="29" cy="49"/>
            </a:xfrm>
            <a:custGeom>
              <a:avLst/>
              <a:gdLst/>
              <a:ahLst/>
              <a:cxnLst>
                <a:cxn ang="0">
                  <a:pos x="6" y="27"/>
                </a:cxn>
                <a:cxn ang="0">
                  <a:pos x="26" y="66"/>
                </a:cxn>
                <a:cxn ang="0">
                  <a:pos x="30" y="52"/>
                </a:cxn>
                <a:cxn ang="0">
                  <a:pos x="38" y="40"/>
                </a:cxn>
                <a:cxn ang="0">
                  <a:pos x="30" y="25"/>
                </a:cxn>
                <a:cxn ang="0">
                  <a:pos x="20" y="13"/>
                </a:cxn>
                <a:cxn ang="0">
                  <a:pos x="11" y="1"/>
                </a:cxn>
                <a:cxn ang="0">
                  <a:pos x="2" y="12"/>
                </a:cxn>
                <a:cxn ang="0">
                  <a:pos x="6" y="27"/>
                </a:cxn>
              </a:cxnLst>
              <a:rect l="0" t="0" r="r" b="b"/>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5" name="Freeform 79"/>
            <p:cNvSpPr>
              <a:spLocks/>
            </p:cNvSpPr>
            <p:nvPr/>
          </p:nvSpPr>
          <p:spPr bwMode="ltGray">
            <a:xfrm>
              <a:off x="4311" y="2523"/>
              <a:ext cx="18" cy="17"/>
            </a:xfrm>
            <a:custGeom>
              <a:avLst/>
              <a:gdLst/>
              <a:ahLst/>
              <a:cxnLst>
                <a:cxn ang="0">
                  <a:pos x="0" y="0"/>
                </a:cxn>
                <a:cxn ang="0">
                  <a:pos x="6" y="23"/>
                </a:cxn>
                <a:cxn ang="0">
                  <a:pos x="24" y="11"/>
                </a:cxn>
                <a:cxn ang="0">
                  <a:pos x="0" y="0"/>
                </a:cxn>
              </a:cxnLst>
              <a:rect l="0" t="0" r="r" b="b"/>
              <a:pathLst>
                <a:path w="24" h="23">
                  <a:moveTo>
                    <a:pt x="0" y="0"/>
                  </a:moveTo>
                  <a:cubicBezTo>
                    <a:pt x="1" y="8"/>
                    <a:pt x="3" y="16"/>
                    <a:pt x="6" y="23"/>
                  </a:cubicBezTo>
                  <a:cubicBezTo>
                    <a:pt x="19" y="20"/>
                    <a:pt x="19" y="22"/>
                    <a:pt x="24" y="11"/>
                  </a:cubicBezTo>
                  <a:cubicBezTo>
                    <a:pt x="20" y="0"/>
                    <a:pt x="4" y="8"/>
                    <a:pt x="0"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6" name="Freeform 80"/>
            <p:cNvSpPr>
              <a:spLocks/>
            </p:cNvSpPr>
            <p:nvPr/>
          </p:nvSpPr>
          <p:spPr bwMode="ltGray">
            <a:xfrm>
              <a:off x="4338" y="2513"/>
              <a:ext cx="45" cy="37"/>
            </a:xfrm>
            <a:custGeom>
              <a:avLst/>
              <a:gdLst/>
              <a:ahLst/>
              <a:cxnLst>
                <a:cxn ang="0">
                  <a:pos x="9" y="0"/>
                </a:cxn>
                <a:cxn ang="0">
                  <a:pos x="0" y="18"/>
                </a:cxn>
                <a:cxn ang="0">
                  <a:pos x="28" y="33"/>
                </a:cxn>
                <a:cxn ang="0">
                  <a:pos x="42" y="46"/>
                </a:cxn>
                <a:cxn ang="0">
                  <a:pos x="60" y="42"/>
                </a:cxn>
                <a:cxn ang="0">
                  <a:pos x="49" y="24"/>
                </a:cxn>
                <a:cxn ang="0">
                  <a:pos x="28" y="3"/>
                </a:cxn>
                <a:cxn ang="0">
                  <a:pos x="19" y="16"/>
                </a:cxn>
                <a:cxn ang="0">
                  <a:pos x="9" y="0"/>
                </a:cxn>
              </a:cxnLst>
              <a:rect l="0" t="0" r="r" b="b"/>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7" name="Freeform 81"/>
            <p:cNvSpPr>
              <a:spLocks/>
            </p:cNvSpPr>
            <p:nvPr/>
          </p:nvSpPr>
          <p:spPr bwMode="ltGray">
            <a:xfrm>
              <a:off x="4407" y="2583"/>
              <a:ext cx="24" cy="33"/>
            </a:xfrm>
            <a:custGeom>
              <a:avLst/>
              <a:gdLst/>
              <a:ahLst/>
              <a:cxnLst>
                <a:cxn ang="0">
                  <a:pos x="28" y="0"/>
                </a:cxn>
                <a:cxn ang="0">
                  <a:pos x="10" y="11"/>
                </a:cxn>
                <a:cxn ang="0">
                  <a:pos x="12" y="32"/>
                </a:cxn>
                <a:cxn ang="0">
                  <a:pos x="24" y="36"/>
                </a:cxn>
                <a:cxn ang="0">
                  <a:pos x="28" y="0"/>
                </a:cxn>
              </a:cxnLst>
              <a:rect l="0" t="0" r="r" b="b"/>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8" name="Freeform 82"/>
            <p:cNvSpPr>
              <a:spLocks/>
            </p:cNvSpPr>
            <p:nvPr/>
          </p:nvSpPr>
          <p:spPr bwMode="ltGray">
            <a:xfrm>
              <a:off x="4674" y="2541"/>
              <a:ext cx="46" cy="47"/>
            </a:xfrm>
            <a:custGeom>
              <a:avLst/>
              <a:gdLst/>
              <a:ahLst/>
              <a:cxnLst>
                <a:cxn ang="0">
                  <a:pos x="7" y="0"/>
                </a:cxn>
                <a:cxn ang="0">
                  <a:pos x="0" y="14"/>
                </a:cxn>
                <a:cxn ang="0">
                  <a:pos x="24" y="35"/>
                </a:cxn>
                <a:cxn ang="0">
                  <a:pos x="36" y="54"/>
                </a:cxn>
                <a:cxn ang="0">
                  <a:pos x="46" y="63"/>
                </a:cxn>
                <a:cxn ang="0">
                  <a:pos x="61" y="56"/>
                </a:cxn>
                <a:cxn ang="0">
                  <a:pos x="33" y="17"/>
                </a:cxn>
                <a:cxn ang="0">
                  <a:pos x="7" y="0"/>
                </a:cxn>
              </a:cxnLst>
              <a:rect l="0" t="0" r="r" b="b"/>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79" name="Freeform 83"/>
            <p:cNvSpPr>
              <a:spLocks/>
            </p:cNvSpPr>
            <p:nvPr/>
          </p:nvSpPr>
          <p:spPr bwMode="ltGray">
            <a:xfrm>
              <a:off x="4277" y="2600"/>
              <a:ext cx="46" cy="50"/>
            </a:xfrm>
            <a:custGeom>
              <a:avLst/>
              <a:gdLst/>
              <a:ahLst/>
              <a:cxnLst>
                <a:cxn ang="0">
                  <a:pos x="28" y="7"/>
                </a:cxn>
                <a:cxn ang="0">
                  <a:pos x="30" y="34"/>
                </a:cxn>
                <a:cxn ang="0">
                  <a:pos x="16" y="43"/>
                </a:cxn>
                <a:cxn ang="0">
                  <a:pos x="22" y="67"/>
                </a:cxn>
                <a:cxn ang="0">
                  <a:pos x="48" y="58"/>
                </a:cxn>
                <a:cxn ang="0">
                  <a:pos x="60" y="47"/>
                </a:cxn>
                <a:cxn ang="0">
                  <a:pos x="51" y="28"/>
                </a:cxn>
                <a:cxn ang="0">
                  <a:pos x="57" y="14"/>
                </a:cxn>
                <a:cxn ang="0">
                  <a:pos x="55" y="2"/>
                </a:cxn>
                <a:cxn ang="0">
                  <a:pos x="46" y="4"/>
                </a:cxn>
                <a:cxn ang="0">
                  <a:pos x="51" y="5"/>
                </a:cxn>
                <a:cxn ang="0">
                  <a:pos x="49" y="16"/>
                </a:cxn>
                <a:cxn ang="0">
                  <a:pos x="43" y="23"/>
                </a:cxn>
                <a:cxn ang="0">
                  <a:pos x="28" y="7"/>
                </a:cxn>
              </a:cxnLst>
              <a:rect l="0" t="0" r="r" b="b"/>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0" name="Freeform 84"/>
            <p:cNvSpPr>
              <a:spLocks/>
            </p:cNvSpPr>
            <p:nvPr/>
          </p:nvSpPr>
          <p:spPr bwMode="ltGray">
            <a:xfrm>
              <a:off x="4228" y="2619"/>
              <a:ext cx="32" cy="27"/>
            </a:xfrm>
            <a:custGeom>
              <a:avLst/>
              <a:gdLst/>
              <a:ahLst/>
              <a:cxnLst>
                <a:cxn ang="0">
                  <a:pos x="21" y="3"/>
                </a:cxn>
                <a:cxn ang="0">
                  <a:pos x="6" y="6"/>
                </a:cxn>
                <a:cxn ang="0">
                  <a:pos x="33" y="36"/>
                </a:cxn>
                <a:cxn ang="0">
                  <a:pos x="42" y="30"/>
                </a:cxn>
                <a:cxn ang="0">
                  <a:pos x="21" y="3"/>
                </a:cxn>
              </a:cxnLst>
              <a:rect l="0" t="0" r="r" b="b"/>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1" name="Freeform 85"/>
            <p:cNvSpPr>
              <a:spLocks/>
            </p:cNvSpPr>
            <p:nvPr/>
          </p:nvSpPr>
          <p:spPr bwMode="ltGray">
            <a:xfrm>
              <a:off x="4207" y="2590"/>
              <a:ext cx="24" cy="31"/>
            </a:xfrm>
            <a:custGeom>
              <a:avLst/>
              <a:gdLst/>
              <a:ahLst/>
              <a:cxnLst>
                <a:cxn ang="0">
                  <a:pos x="21" y="0"/>
                </a:cxn>
                <a:cxn ang="0">
                  <a:pos x="0" y="26"/>
                </a:cxn>
                <a:cxn ang="0">
                  <a:pos x="16" y="24"/>
                </a:cxn>
                <a:cxn ang="0">
                  <a:pos x="19" y="29"/>
                </a:cxn>
                <a:cxn ang="0">
                  <a:pos x="16" y="35"/>
                </a:cxn>
                <a:cxn ang="0">
                  <a:pos x="30" y="21"/>
                </a:cxn>
                <a:cxn ang="0">
                  <a:pos x="24" y="9"/>
                </a:cxn>
                <a:cxn ang="0">
                  <a:pos x="21" y="0"/>
                </a:cxn>
              </a:cxnLst>
              <a:rect l="0" t="0" r="r" b="b"/>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2" name="Freeform 86"/>
            <p:cNvSpPr>
              <a:spLocks/>
            </p:cNvSpPr>
            <p:nvPr/>
          </p:nvSpPr>
          <p:spPr bwMode="ltGray">
            <a:xfrm>
              <a:off x="4241" y="2601"/>
              <a:ext cx="34" cy="24"/>
            </a:xfrm>
            <a:custGeom>
              <a:avLst/>
              <a:gdLst/>
              <a:ahLst/>
              <a:cxnLst>
                <a:cxn ang="0">
                  <a:pos x="21" y="0"/>
                </a:cxn>
                <a:cxn ang="0">
                  <a:pos x="0" y="7"/>
                </a:cxn>
                <a:cxn ang="0">
                  <a:pos x="27" y="31"/>
                </a:cxn>
                <a:cxn ang="0">
                  <a:pos x="45" y="24"/>
                </a:cxn>
                <a:cxn ang="0">
                  <a:pos x="22" y="10"/>
                </a:cxn>
                <a:cxn ang="0">
                  <a:pos x="21" y="0"/>
                </a:cxn>
              </a:cxnLst>
              <a:rect l="0" t="0" r="r" b="b"/>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3" name="Freeform 87"/>
            <p:cNvSpPr>
              <a:spLocks/>
            </p:cNvSpPr>
            <p:nvPr/>
          </p:nvSpPr>
          <p:spPr bwMode="ltGray">
            <a:xfrm>
              <a:off x="4192" y="2269"/>
              <a:ext cx="27" cy="55"/>
            </a:xfrm>
            <a:custGeom>
              <a:avLst/>
              <a:gdLst/>
              <a:ahLst/>
              <a:cxnLst>
                <a:cxn ang="0">
                  <a:pos x="30" y="0"/>
                </a:cxn>
                <a:cxn ang="0">
                  <a:pos x="21" y="15"/>
                </a:cxn>
                <a:cxn ang="0">
                  <a:pos x="9" y="36"/>
                </a:cxn>
                <a:cxn ang="0">
                  <a:pos x="0" y="59"/>
                </a:cxn>
                <a:cxn ang="0">
                  <a:pos x="8" y="74"/>
                </a:cxn>
                <a:cxn ang="0">
                  <a:pos x="20" y="59"/>
                </a:cxn>
                <a:cxn ang="0">
                  <a:pos x="35" y="32"/>
                </a:cxn>
                <a:cxn ang="0">
                  <a:pos x="30" y="0"/>
                </a:cxn>
              </a:cxnLst>
              <a:rect l="0" t="0" r="r" b="b"/>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4" name="Freeform 88"/>
            <p:cNvSpPr>
              <a:spLocks/>
            </p:cNvSpPr>
            <p:nvPr/>
          </p:nvSpPr>
          <p:spPr bwMode="ltGray">
            <a:xfrm>
              <a:off x="4243" y="2260"/>
              <a:ext cx="19" cy="55"/>
            </a:xfrm>
            <a:custGeom>
              <a:avLst/>
              <a:gdLst/>
              <a:ahLst/>
              <a:cxnLst>
                <a:cxn ang="0">
                  <a:pos x="13" y="7"/>
                </a:cxn>
                <a:cxn ang="0">
                  <a:pos x="4" y="8"/>
                </a:cxn>
                <a:cxn ang="0">
                  <a:pos x="0" y="22"/>
                </a:cxn>
                <a:cxn ang="0">
                  <a:pos x="15" y="41"/>
                </a:cxn>
                <a:cxn ang="0">
                  <a:pos x="25" y="56"/>
                </a:cxn>
                <a:cxn ang="0">
                  <a:pos x="16" y="20"/>
                </a:cxn>
                <a:cxn ang="0">
                  <a:pos x="13" y="7"/>
                </a:cxn>
              </a:cxnLst>
              <a:rect l="0" t="0" r="r" b="b"/>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5" name="Freeform 89"/>
            <p:cNvSpPr>
              <a:spLocks/>
            </p:cNvSpPr>
            <p:nvPr/>
          </p:nvSpPr>
          <p:spPr bwMode="ltGray">
            <a:xfrm>
              <a:off x="4265" y="2243"/>
              <a:ext cx="10" cy="25"/>
            </a:xfrm>
            <a:custGeom>
              <a:avLst/>
              <a:gdLst/>
              <a:ahLst/>
              <a:cxnLst>
                <a:cxn ang="0">
                  <a:pos x="11" y="0"/>
                </a:cxn>
                <a:cxn ang="0">
                  <a:pos x="1" y="10"/>
                </a:cxn>
                <a:cxn ang="0">
                  <a:pos x="11" y="25"/>
                </a:cxn>
                <a:cxn ang="0">
                  <a:pos x="11" y="0"/>
                </a:cxn>
              </a:cxnLst>
              <a:rect l="0" t="0" r="r" b="b"/>
              <a:pathLst>
                <a:path w="14" h="33">
                  <a:moveTo>
                    <a:pt x="11" y="0"/>
                  </a:moveTo>
                  <a:cubicBezTo>
                    <a:pt x="7" y="3"/>
                    <a:pt x="5" y="7"/>
                    <a:pt x="1" y="10"/>
                  </a:cubicBezTo>
                  <a:cubicBezTo>
                    <a:pt x="2" y="18"/>
                    <a:pt x="0" y="33"/>
                    <a:pt x="11" y="25"/>
                  </a:cubicBezTo>
                  <a:cubicBezTo>
                    <a:pt x="14" y="15"/>
                    <a:pt x="5" y="4"/>
                    <a:pt x="11"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6" name="Freeform 90"/>
            <p:cNvSpPr>
              <a:spLocks/>
            </p:cNvSpPr>
            <p:nvPr/>
          </p:nvSpPr>
          <p:spPr bwMode="ltGray">
            <a:xfrm>
              <a:off x="4275" y="2255"/>
              <a:ext cx="21" cy="48"/>
            </a:xfrm>
            <a:custGeom>
              <a:avLst/>
              <a:gdLst/>
              <a:ahLst/>
              <a:cxnLst>
                <a:cxn ang="0">
                  <a:pos x="5" y="0"/>
                </a:cxn>
                <a:cxn ang="0">
                  <a:pos x="11" y="14"/>
                </a:cxn>
                <a:cxn ang="0">
                  <a:pos x="20" y="21"/>
                </a:cxn>
                <a:cxn ang="0">
                  <a:pos x="8" y="39"/>
                </a:cxn>
                <a:cxn ang="0">
                  <a:pos x="0" y="56"/>
                </a:cxn>
                <a:cxn ang="0">
                  <a:pos x="11" y="57"/>
                </a:cxn>
                <a:cxn ang="0">
                  <a:pos x="26" y="26"/>
                </a:cxn>
                <a:cxn ang="0">
                  <a:pos x="5" y="0"/>
                </a:cxn>
              </a:cxnLst>
              <a:rect l="0" t="0" r="r" b="b"/>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7" name="Freeform 91"/>
            <p:cNvSpPr>
              <a:spLocks/>
            </p:cNvSpPr>
            <p:nvPr/>
          </p:nvSpPr>
          <p:spPr bwMode="ltGray">
            <a:xfrm>
              <a:off x="4006" y="2324"/>
              <a:ext cx="12" cy="27"/>
            </a:xfrm>
            <a:custGeom>
              <a:avLst/>
              <a:gdLst/>
              <a:ahLst/>
              <a:cxnLst>
                <a:cxn ang="0">
                  <a:pos x="14" y="3"/>
                </a:cxn>
                <a:cxn ang="0">
                  <a:pos x="0" y="7"/>
                </a:cxn>
                <a:cxn ang="0">
                  <a:pos x="8" y="22"/>
                </a:cxn>
                <a:cxn ang="0">
                  <a:pos x="14" y="3"/>
                </a:cxn>
              </a:cxnLst>
              <a:rect l="0" t="0" r="r" b="b"/>
              <a:pathLst>
                <a:path w="16" h="36">
                  <a:moveTo>
                    <a:pt x="14" y="3"/>
                  </a:moveTo>
                  <a:cubicBezTo>
                    <a:pt x="7" y="0"/>
                    <a:pt x="4" y="1"/>
                    <a:pt x="0" y="7"/>
                  </a:cubicBezTo>
                  <a:cubicBezTo>
                    <a:pt x="3" y="14"/>
                    <a:pt x="2" y="17"/>
                    <a:pt x="8" y="22"/>
                  </a:cubicBezTo>
                  <a:cubicBezTo>
                    <a:pt x="16" y="36"/>
                    <a:pt x="11" y="7"/>
                    <a:pt x="14" y="3"/>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8" name="Freeform 92"/>
            <p:cNvSpPr>
              <a:spLocks/>
            </p:cNvSpPr>
            <p:nvPr/>
          </p:nvSpPr>
          <p:spPr bwMode="ltGray">
            <a:xfrm>
              <a:off x="3996" y="2301"/>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89" name="Freeform 93"/>
            <p:cNvSpPr>
              <a:spLocks/>
            </p:cNvSpPr>
            <p:nvPr/>
          </p:nvSpPr>
          <p:spPr bwMode="ltGray">
            <a:xfrm>
              <a:off x="3992" y="2283"/>
              <a:ext cx="12" cy="14"/>
            </a:xfrm>
            <a:custGeom>
              <a:avLst/>
              <a:gdLst/>
              <a:ahLst/>
              <a:cxnLst>
                <a:cxn ang="0">
                  <a:pos x="10" y="5"/>
                </a:cxn>
                <a:cxn ang="0">
                  <a:pos x="0" y="10"/>
                </a:cxn>
                <a:cxn ang="0">
                  <a:pos x="12" y="19"/>
                </a:cxn>
                <a:cxn ang="0">
                  <a:pos x="10" y="5"/>
                </a:cxn>
              </a:cxnLst>
              <a:rect l="0" t="0" r="r" b="b"/>
              <a:pathLst>
                <a:path w="16" h="19">
                  <a:moveTo>
                    <a:pt x="10" y="5"/>
                  </a:moveTo>
                  <a:cubicBezTo>
                    <a:pt x="4" y="0"/>
                    <a:pt x="1" y="3"/>
                    <a:pt x="0" y="10"/>
                  </a:cubicBezTo>
                  <a:cubicBezTo>
                    <a:pt x="4" y="15"/>
                    <a:pt x="7" y="16"/>
                    <a:pt x="12" y="19"/>
                  </a:cubicBezTo>
                  <a:cubicBezTo>
                    <a:pt x="16" y="12"/>
                    <a:pt x="14"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0" name="Freeform 94"/>
            <p:cNvSpPr>
              <a:spLocks/>
            </p:cNvSpPr>
            <p:nvPr/>
          </p:nvSpPr>
          <p:spPr bwMode="ltGray">
            <a:xfrm>
              <a:off x="3980" y="2243"/>
              <a:ext cx="11"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1" name="Freeform 95"/>
            <p:cNvSpPr>
              <a:spLocks/>
            </p:cNvSpPr>
            <p:nvPr/>
          </p:nvSpPr>
          <p:spPr bwMode="ltGray">
            <a:xfrm>
              <a:off x="3982" y="2268"/>
              <a:ext cx="16" cy="13"/>
            </a:xfrm>
            <a:custGeom>
              <a:avLst/>
              <a:gdLst/>
              <a:ahLst/>
              <a:cxnLst>
                <a:cxn ang="0">
                  <a:pos x="13" y="0"/>
                </a:cxn>
                <a:cxn ang="0">
                  <a:pos x="19" y="18"/>
                </a:cxn>
                <a:cxn ang="0">
                  <a:pos x="14" y="6"/>
                </a:cxn>
                <a:cxn ang="0">
                  <a:pos x="13" y="0"/>
                </a:cxn>
              </a:cxnLst>
              <a:rect l="0" t="0" r="r" b="b"/>
              <a:pathLst>
                <a:path w="22" h="18">
                  <a:moveTo>
                    <a:pt x="13" y="0"/>
                  </a:moveTo>
                  <a:cubicBezTo>
                    <a:pt x="0" y="8"/>
                    <a:pt x="9" y="12"/>
                    <a:pt x="19" y="18"/>
                  </a:cubicBezTo>
                  <a:cubicBezTo>
                    <a:pt x="20" y="11"/>
                    <a:pt x="22" y="8"/>
                    <a:pt x="14" y="6"/>
                  </a:cubicBezTo>
                  <a:cubicBezTo>
                    <a:pt x="9" y="3"/>
                    <a:pt x="9" y="5"/>
                    <a:pt x="13"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2" name="Freeform 96"/>
            <p:cNvSpPr>
              <a:spLocks/>
            </p:cNvSpPr>
            <p:nvPr/>
          </p:nvSpPr>
          <p:spPr bwMode="ltGray">
            <a:xfrm>
              <a:off x="4818" y="2891"/>
              <a:ext cx="45" cy="60"/>
            </a:xfrm>
            <a:custGeom>
              <a:avLst/>
              <a:gdLst/>
              <a:ahLst/>
              <a:cxnLst>
                <a:cxn ang="0">
                  <a:pos x="10" y="7"/>
                </a:cxn>
                <a:cxn ang="0">
                  <a:pos x="3" y="18"/>
                </a:cxn>
                <a:cxn ang="0">
                  <a:pos x="15" y="39"/>
                </a:cxn>
                <a:cxn ang="0">
                  <a:pos x="27" y="54"/>
                </a:cxn>
                <a:cxn ang="0">
                  <a:pos x="40" y="63"/>
                </a:cxn>
                <a:cxn ang="0">
                  <a:pos x="51" y="81"/>
                </a:cxn>
                <a:cxn ang="0">
                  <a:pos x="52" y="57"/>
                </a:cxn>
                <a:cxn ang="0">
                  <a:pos x="43" y="37"/>
                </a:cxn>
                <a:cxn ang="0">
                  <a:pos x="25" y="18"/>
                </a:cxn>
                <a:cxn ang="0">
                  <a:pos x="10" y="7"/>
                </a:cxn>
              </a:cxnLst>
              <a:rect l="0" t="0" r="r" b="b"/>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3" name="Freeform 97"/>
            <p:cNvSpPr>
              <a:spLocks/>
            </p:cNvSpPr>
            <p:nvPr/>
          </p:nvSpPr>
          <p:spPr bwMode="ltGray">
            <a:xfrm>
              <a:off x="5049" y="2842"/>
              <a:ext cx="53" cy="46"/>
            </a:xfrm>
            <a:custGeom>
              <a:avLst/>
              <a:gdLst/>
              <a:ahLst/>
              <a:cxnLst>
                <a:cxn ang="0">
                  <a:pos x="28" y="23"/>
                </a:cxn>
                <a:cxn ang="0">
                  <a:pos x="13" y="32"/>
                </a:cxn>
                <a:cxn ang="0">
                  <a:pos x="1" y="44"/>
                </a:cxn>
                <a:cxn ang="0">
                  <a:pos x="13" y="59"/>
                </a:cxn>
                <a:cxn ang="0">
                  <a:pos x="28" y="44"/>
                </a:cxn>
                <a:cxn ang="0">
                  <a:pos x="40" y="23"/>
                </a:cxn>
                <a:cxn ang="0">
                  <a:pos x="55" y="0"/>
                </a:cxn>
                <a:cxn ang="0">
                  <a:pos x="71" y="11"/>
                </a:cxn>
                <a:cxn ang="0">
                  <a:pos x="35" y="23"/>
                </a:cxn>
                <a:cxn ang="0">
                  <a:pos x="28" y="23"/>
                </a:cxn>
              </a:cxnLst>
              <a:rect l="0" t="0" r="r" b="b"/>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4" name="Freeform 98"/>
            <p:cNvSpPr>
              <a:spLocks/>
            </p:cNvSpPr>
            <p:nvPr/>
          </p:nvSpPr>
          <p:spPr bwMode="ltGray">
            <a:xfrm>
              <a:off x="4889" y="2817"/>
              <a:ext cx="17" cy="23"/>
            </a:xfrm>
            <a:custGeom>
              <a:avLst/>
              <a:gdLst/>
              <a:ahLst/>
              <a:cxnLst>
                <a:cxn ang="0">
                  <a:pos x="9" y="0"/>
                </a:cxn>
                <a:cxn ang="0">
                  <a:pos x="0" y="14"/>
                </a:cxn>
                <a:cxn ang="0">
                  <a:pos x="12" y="30"/>
                </a:cxn>
                <a:cxn ang="0">
                  <a:pos x="9" y="0"/>
                </a:cxn>
              </a:cxnLst>
              <a:rect l="0" t="0" r="r" b="b"/>
              <a:pathLst>
                <a:path w="23" h="30">
                  <a:moveTo>
                    <a:pt x="9" y="0"/>
                  </a:moveTo>
                  <a:cubicBezTo>
                    <a:pt x="8" y="7"/>
                    <a:pt x="3" y="8"/>
                    <a:pt x="0" y="14"/>
                  </a:cubicBezTo>
                  <a:cubicBezTo>
                    <a:pt x="3" y="21"/>
                    <a:pt x="8" y="24"/>
                    <a:pt x="12" y="30"/>
                  </a:cubicBezTo>
                  <a:cubicBezTo>
                    <a:pt x="23" y="15"/>
                    <a:pt x="4" y="9"/>
                    <a:pt x="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5" name="Freeform 99"/>
            <p:cNvSpPr>
              <a:spLocks/>
            </p:cNvSpPr>
            <p:nvPr/>
          </p:nvSpPr>
          <p:spPr bwMode="ltGray">
            <a:xfrm>
              <a:off x="4881" y="2795"/>
              <a:ext cx="20" cy="17"/>
            </a:xfrm>
            <a:custGeom>
              <a:avLst/>
              <a:gdLst/>
              <a:ahLst/>
              <a:cxnLst>
                <a:cxn ang="0">
                  <a:pos x="19" y="0"/>
                </a:cxn>
                <a:cxn ang="0">
                  <a:pos x="0" y="14"/>
                </a:cxn>
                <a:cxn ang="0">
                  <a:pos x="21" y="20"/>
                </a:cxn>
                <a:cxn ang="0">
                  <a:pos x="19" y="0"/>
                </a:cxn>
              </a:cxnLst>
              <a:rect l="0" t="0" r="r" b="b"/>
              <a:pathLst>
                <a:path w="26" h="23">
                  <a:moveTo>
                    <a:pt x="19" y="0"/>
                  </a:moveTo>
                  <a:cubicBezTo>
                    <a:pt x="17" y="12"/>
                    <a:pt x="10" y="11"/>
                    <a:pt x="0" y="14"/>
                  </a:cubicBezTo>
                  <a:cubicBezTo>
                    <a:pt x="5" y="23"/>
                    <a:pt x="11" y="22"/>
                    <a:pt x="21" y="20"/>
                  </a:cubicBezTo>
                  <a:cubicBezTo>
                    <a:pt x="26" y="12"/>
                    <a:pt x="23" y="7"/>
                    <a:pt x="1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6" name="Freeform 100"/>
            <p:cNvSpPr>
              <a:spLocks/>
            </p:cNvSpPr>
            <p:nvPr/>
          </p:nvSpPr>
          <p:spPr bwMode="ltGray">
            <a:xfrm>
              <a:off x="4728" y="2601"/>
              <a:ext cx="24" cy="33"/>
            </a:xfrm>
            <a:custGeom>
              <a:avLst/>
              <a:gdLst/>
              <a:ahLst/>
              <a:cxnLst>
                <a:cxn ang="0">
                  <a:pos x="28" y="0"/>
                </a:cxn>
                <a:cxn ang="0">
                  <a:pos x="10" y="11"/>
                </a:cxn>
                <a:cxn ang="0">
                  <a:pos x="12" y="32"/>
                </a:cxn>
                <a:cxn ang="0">
                  <a:pos x="24" y="36"/>
                </a:cxn>
                <a:cxn ang="0">
                  <a:pos x="28" y="0"/>
                </a:cxn>
              </a:cxnLst>
              <a:rect l="0" t="0" r="r" b="b"/>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7" name="Freeform 101"/>
            <p:cNvSpPr>
              <a:spLocks/>
            </p:cNvSpPr>
            <p:nvPr/>
          </p:nvSpPr>
          <p:spPr bwMode="ltGray">
            <a:xfrm>
              <a:off x="4762" y="2644"/>
              <a:ext cx="26" cy="33"/>
            </a:xfrm>
            <a:custGeom>
              <a:avLst/>
              <a:gdLst/>
              <a:ahLst/>
              <a:cxnLst>
                <a:cxn ang="0">
                  <a:pos x="30" y="0"/>
                </a:cxn>
                <a:cxn ang="0">
                  <a:pos x="10" y="9"/>
                </a:cxn>
                <a:cxn ang="0">
                  <a:pos x="14" y="32"/>
                </a:cxn>
                <a:cxn ang="0">
                  <a:pos x="26" y="36"/>
                </a:cxn>
                <a:cxn ang="0">
                  <a:pos x="30" y="0"/>
                </a:cxn>
              </a:cxnLst>
              <a:rect l="0" t="0" r="r" b="b"/>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8" name="Freeform 102"/>
            <p:cNvSpPr>
              <a:spLocks/>
            </p:cNvSpPr>
            <p:nvPr/>
          </p:nvSpPr>
          <p:spPr bwMode="ltGray">
            <a:xfrm>
              <a:off x="4789" y="2707"/>
              <a:ext cx="28" cy="28"/>
            </a:xfrm>
            <a:custGeom>
              <a:avLst/>
              <a:gdLst/>
              <a:ahLst/>
              <a:cxnLst>
                <a:cxn ang="0">
                  <a:pos x="34" y="2"/>
                </a:cxn>
                <a:cxn ang="0">
                  <a:pos x="10" y="2"/>
                </a:cxn>
                <a:cxn ang="0">
                  <a:pos x="14" y="25"/>
                </a:cxn>
                <a:cxn ang="0">
                  <a:pos x="26" y="29"/>
                </a:cxn>
                <a:cxn ang="0">
                  <a:pos x="34" y="2"/>
                </a:cxn>
              </a:cxnLst>
              <a:rect l="0" t="0" r="r" b="b"/>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599" name="Freeform 103"/>
            <p:cNvSpPr>
              <a:spLocks/>
            </p:cNvSpPr>
            <p:nvPr/>
          </p:nvSpPr>
          <p:spPr bwMode="ltGray">
            <a:xfrm>
              <a:off x="4823" y="2697"/>
              <a:ext cx="28" cy="26"/>
            </a:xfrm>
            <a:custGeom>
              <a:avLst/>
              <a:gdLst/>
              <a:ahLst/>
              <a:cxnLst>
                <a:cxn ang="0">
                  <a:pos x="34" y="2"/>
                </a:cxn>
                <a:cxn ang="0">
                  <a:pos x="10" y="2"/>
                </a:cxn>
                <a:cxn ang="0">
                  <a:pos x="16" y="22"/>
                </a:cxn>
                <a:cxn ang="0">
                  <a:pos x="27" y="22"/>
                </a:cxn>
                <a:cxn ang="0">
                  <a:pos x="34" y="2"/>
                </a:cxn>
              </a:cxnLst>
              <a:rect l="0" t="0" r="r" b="b"/>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0" name="Freeform 104"/>
            <p:cNvSpPr>
              <a:spLocks/>
            </p:cNvSpPr>
            <p:nvPr/>
          </p:nvSpPr>
          <p:spPr bwMode="ltGray">
            <a:xfrm>
              <a:off x="4813" y="2661"/>
              <a:ext cx="26" cy="20"/>
            </a:xfrm>
            <a:custGeom>
              <a:avLst/>
              <a:gdLst/>
              <a:ahLst/>
              <a:cxnLst>
                <a:cxn ang="0">
                  <a:pos x="31" y="1"/>
                </a:cxn>
                <a:cxn ang="0">
                  <a:pos x="10" y="2"/>
                </a:cxn>
                <a:cxn ang="0">
                  <a:pos x="13" y="15"/>
                </a:cxn>
                <a:cxn ang="0">
                  <a:pos x="25" y="19"/>
                </a:cxn>
                <a:cxn ang="0">
                  <a:pos x="31" y="1"/>
                </a:cxn>
              </a:cxnLst>
              <a:rect l="0" t="0" r="r" b="b"/>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1" name="Freeform 105"/>
            <p:cNvSpPr>
              <a:spLocks/>
            </p:cNvSpPr>
            <p:nvPr/>
          </p:nvSpPr>
          <p:spPr bwMode="ltGray">
            <a:xfrm>
              <a:off x="4787" y="2636"/>
              <a:ext cx="26" cy="35"/>
            </a:xfrm>
            <a:custGeom>
              <a:avLst/>
              <a:gdLst/>
              <a:ahLst/>
              <a:cxnLst>
                <a:cxn ang="0">
                  <a:pos x="28" y="16"/>
                </a:cxn>
                <a:cxn ang="0">
                  <a:pos x="19" y="2"/>
                </a:cxn>
                <a:cxn ang="0">
                  <a:pos x="10" y="25"/>
                </a:cxn>
                <a:cxn ang="0">
                  <a:pos x="19" y="35"/>
                </a:cxn>
                <a:cxn ang="0">
                  <a:pos x="27" y="29"/>
                </a:cxn>
                <a:cxn ang="0">
                  <a:pos x="28" y="16"/>
                </a:cxn>
              </a:cxnLst>
              <a:rect l="0" t="0" r="r" b="b"/>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2" name="Freeform 106"/>
            <p:cNvSpPr>
              <a:spLocks/>
            </p:cNvSpPr>
            <p:nvPr/>
          </p:nvSpPr>
          <p:spPr bwMode="ltGray">
            <a:xfrm>
              <a:off x="4755" y="2620"/>
              <a:ext cx="24" cy="26"/>
            </a:xfrm>
            <a:custGeom>
              <a:avLst/>
              <a:gdLst/>
              <a:ahLst/>
              <a:cxnLst>
                <a:cxn ang="0">
                  <a:pos x="22" y="10"/>
                </a:cxn>
                <a:cxn ang="0">
                  <a:pos x="10" y="2"/>
                </a:cxn>
                <a:cxn ang="0">
                  <a:pos x="12" y="23"/>
                </a:cxn>
                <a:cxn ang="0">
                  <a:pos x="24" y="27"/>
                </a:cxn>
                <a:cxn ang="0">
                  <a:pos x="22" y="10"/>
                </a:cxn>
              </a:cxnLst>
              <a:rect l="0" t="0" r="r" b="b"/>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3" name="Freeform 107"/>
            <p:cNvSpPr>
              <a:spLocks/>
            </p:cNvSpPr>
            <p:nvPr/>
          </p:nvSpPr>
          <p:spPr bwMode="ltGray">
            <a:xfrm>
              <a:off x="4795" y="2673"/>
              <a:ext cx="24" cy="26"/>
            </a:xfrm>
            <a:custGeom>
              <a:avLst/>
              <a:gdLst/>
              <a:ahLst/>
              <a:cxnLst>
                <a:cxn ang="0">
                  <a:pos x="22" y="10"/>
                </a:cxn>
                <a:cxn ang="0">
                  <a:pos x="10" y="2"/>
                </a:cxn>
                <a:cxn ang="0">
                  <a:pos x="12" y="23"/>
                </a:cxn>
                <a:cxn ang="0">
                  <a:pos x="24" y="27"/>
                </a:cxn>
                <a:cxn ang="0">
                  <a:pos x="22" y="10"/>
                </a:cxn>
              </a:cxnLst>
              <a:rect l="0" t="0" r="r" b="b"/>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4" name="Freeform 108"/>
            <p:cNvSpPr>
              <a:spLocks/>
            </p:cNvSpPr>
            <p:nvPr/>
          </p:nvSpPr>
          <p:spPr bwMode="ltGray">
            <a:xfrm>
              <a:off x="2526" y="1398"/>
              <a:ext cx="761" cy="542"/>
            </a:xfrm>
            <a:custGeom>
              <a:avLst/>
              <a:gdLst/>
              <a:ahLst/>
              <a:cxnLst>
                <a:cxn ang="0">
                  <a:pos x="104" y="660"/>
                </a:cxn>
                <a:cxn ang="0">
                  <a:pos x="5" y="657"/>
                </a:cxn>
                <a:cxn ang="0">
                  <a:pos x="26" y="550"/>
                </a:cxn>
                <a:cxn ang="0">
                  <a:pos x="121" y="528"/>
                </a:cxn>
                <a:cxn ang="0">
                  <a:pos x="116" y="441"/>
                </a:cxn>
                <a:cxn ang="0">
                  <a:pos x="173" y="406"/>
                </a:cxn>
                <a:cxn ang="0">
                  <a:pos x="277" y="363"/>
                </a:cxn>
                <a:cxn ang="0">
                  <a:pos x="329" y="288"/>
                </a:cxn>
                <a:cxn ang="0">
                  <a:pos x="367" y="310"/>
                </a:cxn>
                <a:cxn ang="0">
                  <a:pos x="475" y="319"/>
                </a:cxn>
                <a:cxn ang="0">
                  <a:pos x="539" y="264"/>
                </a:cxn>
                <a:cxn ang="0">
                  <a:pos x="589" y="237"/>
                </a:cxn>
                <a:cxn ang="0">
                  <a:pos x="575" y="220"/>
                </a:cxn>
                <a:cxn ang="0">
                  <a:pos x="578" y="121"/>
                </a:cxn>
                <a:cxn ang="0">
                  <a:pos x="508" y="141"/>
                </a:cxn>
                <a:cxn ang="0">
                  <a:pos x="482" y="241"/>
                </a:cxn>
                <a:cxn ang="0">
                  <a:pos x="404" y="288"/>
                </a:cxn>
                <a:cxn ang="0">
                  <a:pos x="337" y="262"/>
                </a:cxn>
                <a:cxn ang="0">
                  <a:pos x="298" y="195"/>
                </a:cxn>
                <a:cxn ang="0">
                  <a:pos x="382" y="118"/>
                </a:cxn>
                <a:cxn ang="0">
                  <a:pos x="470" y="25"/>
                </a:cxn>
                <a:cxn ang="0">
                  <a:pos x="574" y="4"/>
                </a:cxn>
                <a:cxn ang="0">
                  <a:pos x="646" y="28"/>
                </a:cxn>
                <a:cxn ang="0">
                  <a:pos x="742" y="43"/>
                </a:cxn>
                <a:cxn ang="0">
                  <a:pos x="799" y="82"/>
                </a:cxn>
                <a:cxn ang="0">
                  <a:pos x="829" y="91"/>
                </a:cxn>
                <a:cxn ang="0">
                  <a:pos x="877" y="45"/>
                </a:cxn>
                <a:cxn ang="0">
                  <a:pos x="908" y="48"/>
                </a:cxn>
                <a:cxn ang="0">
                  <a:pos x="1009" y="115"/>
                </a:cxn>
                <a:cxn ang="0">
                  <a:pos x="961" y="670"/>
                </a:cxn>
                <a:cxn ang="0">
                  <a:pos x="836" y="723"/>
                </a:cxn>
                <a:cxn ang="0">
                  <a:pos x="743" y="666"/>
                </a:cxn>
                <a:cxn ang="0">
                  <a:pos x="656" y="634"/>
                </a:cxn>
                <a:cxn ang="0">
                  <a:pos x="751" y="547"/>
                </a:cxn>
                <a:cxn ang="0">
                  <a:pos x="839" y="567"/>
                </a:cxn>
                <a:cxn ang="0">
                  <a:pos x="883" y="528"/>
                </a:cxn>
                <a:cxn ang="0">
                  <a:pos x="854" y="447"/>
                </a:cxn>
                <a:cxn ang="0">
                  <a:pos x="772" y="523"/>
                </a:cxn>
                <a:cxn ang="0">
                  <a:pos x="677" y="526"/>
                </a:cxn>
                <a:cxn ang="0">
                  <a:pos x="601" y="576"/>
                </a:cxn>
                <a:cxn ang="0">
                  <a:pos x="596" y="667"/>
                </a:cxn>
                <a:cxn ang="0">
                  <a:pos x="527" y="594"/>
                </a:cxn>
                <a:cxn ang="0">
                  <a:pos x="437" y="513"/>
                </a:cxn>
                <a:cxn ang="0">
                  <a:pos x="436" y="559"/>
                </a:cxn>
                <a:cxn ang="0">
                  <a:pos x="509" y="595"/>
                </a:cxn>
                <a:cxn ang="0">
                  <a:pos x="455" y="607"/>
                </a:cxn>
                <a:cxn ang="0">
                  <a:pos x="362" y="565"/>
                </a:cxn>
                <a:cxn ang="0">
                  <a:pos x="323" y="613"/>
                </a:cxn>
                <a:cxn ang="0">
                  <a:pos x="323" y="523"/>
                </a:cxn>
                <a:cxn ang="0">
                  <a:pos x="242" y="535"/>
                </a:cxn>
                <a:cxn ang="0">
                  <a:pos x="194" y="586"/>
                </a:cxn>
              </a:cxnLst>
              <a:rect l="0" t="0" r="r" b="b"/>
              <a:pathLst>
                <a:path w="1016" h="723">
                  <a:moveTo>
                    <a:pt x="214" y="612"/>
                  </a:moveTo>
                  <a:cubicBezTo>
                    <a:pt x="204" y="613"/>
                    <a:pt x="199" y="613"/>
                    <a:pt x="191" y="618"/>
                  </a:cubicBezTo>
                  <a:cubicBezTo>
                    <a:pt x="184" y="627"/>
                    <a:pt x="178" y="635"/>
                    <a:pt x="167" y="637"/>
                  </a:cubicBezTo>
                  <a:cubicBezTo>
                    <a:pt x="162" y="639"/>
                    <a:pt x="158" y="640"/>
                    <a:pt x="154" y="643"/>
                  </a:cubicBezTo>
                  <a:cubicBezTo>
                    <a:pt x="143" y="661"/>
                    <a:pt x="124" y="659"/>
                    <a:pt x="104" y="660"/>
                  </a:cubicBezTo>
                  <a:cubicBezTo>
                    <a:pt x="99" y="661"/>
                    <a:pt x="94" y="663"/>
                    <a:pt x="89" y="664"/>
                  </a:cubicBezTo>
                  <a:cubicBezTo>
                    <a:pt x="83" y="663"/>
                    <a:pt x="80" y="660"/>
                    <a:pt x="74" y="658"/>
                  </a:cubicBezTo>
                  <a:cubicBezTo>
                    <a:pt x="68" y="652"/>
                    <a:pt x="60" y="647"/>
                    <a:pt x="52" y="643"/>
                  </a:cubicBezTo>
                  <a:cubicBezTo>
                    <a:pt x="42" y="645"/>
                    <a:pt x="33" y="648"/>
                    <a:pt x="23" y="649"/>
                  </a:cubicBezTo>
                  <a:cubicBezTo>
                    <a:pt x="17" y="652"/>
                    <a:pt x="11" y="653"/>
                    <a:pt x="5" y="657"/>
                  </a:cubicBezTo>
                  <a:cubicBezTo>
                    <a:pt x="0" y="648"/>
                    <a:pt x="3" y="639"/>
                    <a:pt x="7" y="630"/>
                  </a:cubicBezTo>
                  <a:cubicBezTo>
                    <a:pt x="8" y="623"/>
                    <a:pt x="11" y="623"/>
                    <a:pt x="17" y="627"/>
                  </a:cubicBezTo>
                  <a:cubicBezTo>
                    <a:pt x="24" y="615"/>
                    <a:pt x="21" y="609"/>
                    <a:pt x="14" y="598"/>
                  </a:cubicBezTo>
                  <a:cubicBezTo>
                    <a:pt x="13" y="589"/>
                    <a:pt x="15" y="589"/>
                    <a:pt x="23" y="588"/>
                  </a:cubicBezTo>
                  <a:cubicBezTo>
                    <a:pt x="36" y="583"/>
                    <a:pt x="30" y="561"/>
                    <a:pt x="26" y="550"/>
                  </a:cubicBezTo>
                  <a:cubicBezTo>
                    <a:pt x="25" y="543"/>
                    <a:pt x="21" y="537"/>
                    <a:pt x="17" y="531"/>
                  </a:cubicBezTo>
                  <a:cubicBezTo>
                    <a:pt x="21" y="518"/>
                    <a:pt x="38" y="521"/>
                    <a:pt x="50" y="519"/>
                  </a:cubicBezTo>
                  <a:cubicBezTo>
                    <a:pt x="66" y="509"/>
                    <a:pt x="61" y="509"/>
                    <a:pt x="88" y="514"/>
                  </a:cubicBezTo>
                  <a:cubicBezTo>
                    <a:pt x="93" y="518"/>
                    <a:pt x="97" y="519"/>
                    <a:pt x="103" y="520"/>
                  </a:cubicBezTo>
                  <a:cubicBezTo>
                    <a:pt x="109" y="523"/>
                    <a:pt x="115" y="526"/>
                    <a:pt x="121" y="528"/>
                  </a:cubicBezTo>
                  <a:cubicBezTo>
                    <a:pt x="130" y="526"/>
                    <a:pt x="139" y="523"/>
                    <a:pt x="148" y="522"/>
                  </a:cubicBezTo>
                  <a:cubicBezTo>
                    <a:pt x="153" y="519"/>
                    <a:pt x="157" y="518"/>
                    <a:pt x="160" y="513"/>
                  </a:cubicBezTo>
                  <a:cubicBezTo>
                    <a:pt x="162" y="504"/>
                    <a:pt x="162" y="494"/>
                    <a:pt x="166" y="486"/>
                  </a:cubicBezTo>
                  <a:cubicBezTo>
                    <a:pt x="169" y="472"/>
                    <a:pt x="169" y="447"/>
                    <a:pt x="152" y="444"/>
                  </a:cubicBezTo>
                  <a:cubicBezTo>
                    <a:pt x="136" y="436"/>
                    <a:pt x="165" y="450"/>
                    <a:pt x="116" y="441"/>
                  </a:cubicBezTo>
                  <a:cubicBezTo>
                    <a:pt x="113" y="440"/>
                    <a:pt x="114" y="435"/>
                    <a:pt x="112" y="432"/>
                  </a:cubicBezTo>
                  <a:cubicBezTo>
                    <a:pt x="113" y="409"/>
                    <a:pt x="109" y="418"/>
                    <a:pt x="122" y="412"/>
                  </a:cubicBezTo>
                  <a:cubicBezTo>
                    <a:pt x="130" y="413"/>
                    <a:pt x="145" y="420"/>
                    <a:pt x="145" y="420"/>
                  </a:cubicBezTo>
                  <a:cubicBezTo>
                    <a:pt x="150" y="418"/>
                    <a:pt x="156" y="418"/>
                    <a:pt x="161" y="415"/>
                  </a:cubicBezTo>
                  <a:cubicBezTo>
                    <a:pt x="165" y="410"/>
                    <a:pt x="168" y="409"/>
                    <a:pt x="173" y="406"/>
                  </a:cubicBezTo>
                  <a:cubicBezTo>
                    <a:pt x="178" y="418"/>
                    <a:pt x="184" y="405"/>
                    <a:pt x="191" y="403"/>
                  </a:cubicBezTo>
                  <a:cubicBezTo>
                    <a:pt x="196" y="402"/>
                    <a:pt x="201" y="402"/>
                    <a:pt x="206" y="402"/>
                  </a:cubicBezTo>
                  <a:cubicBezTo>
                    <a:pt x="217" y="398"/>
                    <a:pt x="225" y="394"/>
                    <a:pt x="235" y="388"/>
                  </a:cubicBezTo>
                  <a:cubicBezTo>
                    <a:pt x="237" y="374"/>
                    <a:pt x="242" y="376"/>
                    <a:pt x="257" y="375"/>
                  </a:cubicBezTo>
                  <a:cubicBezTo>
                    <a:pt x="264" y="371"/>
                    <a:pt x="270" y="367"/>
                    <a:pt x="277" y="363"/>
                  </a:cubicBezTo>
                  <a:cubicBezTo>
                    <a:pt x="280" y="357"/>
                    <a:pt x="283" y="354"/>
                    <a:pt x="289" y="351"/>
                  </a:cubicBezTo>
                  <a:cubicBezTo>
                    <a:pt x="292" y="345"/>
                    <a:pt x="295" y="342"/>
                    <a:pt x="301" y="339"/>
                  </a:cubicBezTo>
                  <a:cubicBezTo>
                    <a:pt x="306" y="331"/>
                    <a:pt x="305" y="330"/>
                    <a:pt x="314" y="331"/>
                  </a:cubicBezTo>
                  <a:cubicBezTo>
                    <a:pt x="319" y="339"/>
                    <a:pt x="322" y="337"/>
                    <a:pt x="332" y="336"/>
                  </a:cubicBezTo>
                  <a:cubicBezTo>
                    <a:pt x="340" y="322"/>
                    <a:pt x="339" y="301"/>
                    <a:pt x="329" y="288"/>
                  </a:cubicBezTo>
                  <a:cubicBezTo>
                    <a:pt x="331" y="271"/>
                    <a:pt x="330" y="270"/>
                    <a:pt x="346" y="273"/>
                  </a:cubicBezTo>
                  <a:cubicBezTo>
                    <a:pt x="354" y="271"/>
                    <a:pt x="360" y="268"/>
                    <a:pt x="367" y="265"/>
                  </a:cubicBezTo>
                  <a:cubicBezTo>
                    <a:pt x="372" y="271"/>
                    <a:pt x="375" y="277"/>
                    <a:pt x="380" y="283"/>
                  </a:cubicBezTo>
                  <a:cubicBezTo>
                    <a:pt x="378" y="292"/>
                    <a:pt x="368" y="295"/>
                    <a:pt x="361" y="300"/>
                  </a:cubicBezTo>
                  <a:cubicBezTo>
                    <a:pt x="358" y="307"/>
                    <a:pt x="360" y="309"/>
                    <a:pt x="367" y="310"/>
                  </a:cubicBezTo>
                  <a:cubicBezTo>
                    <a:pt x="376" y="314"/>
                    <a:pt x="385" y="320"/>
                    <a:pt x="394" y="324"/>
                  </a:cubicBezTo>
                  <a:cubicBezTo>
                    <a:pt x="401" y="322"/>
                    <a:pt x="407" y="322"/>
                    <a:pt x="413" y="318"/>
                  </a:cubicBezTo>
                  <a:cubicBezTo>
                    <a:pt x="421" y="323"/>
                    <a:pt x="427" y="329"/>
                    <a:pt x="436" y="331"/>
                  </a:cubicBezTo>
                  <a:cubicBezTo>
                    <a:pt x="444" y="330"/>
                    <a:pt x="450" y="328"/>
                    <a:pt x="457" y="327"/>
                  </a:cubicBezTo>
                  <a:cubicBezTo>
                    <a:pt x="463" y="324"/>
                    <a:pt x="469" y="321"/>
                    <a:pt x="475" y="319"/>
                  </a:cubicBezTo>
                  <a:cubicBezTo>
                    <a:pt x="479" y="314"/>
                    <a:pt x="481" y="312"/>
                    <a:pt x="487" y="310"/>
                  </a:cubicBezTo>
                  <a:cubicBezTo>
                    <a:pt x="493" y="313"/>
                    <a:pt x="498" y="318"/>
                    <a:pt x="505" y="319"/>
                  </a:cubicBezTo>
                  <a:cubicBezTo>
                    <a:pt x="513" y="318"/>
                    <a:pt x="518" y="314"/>
                    <a:pt x="526" y="312"/>
                  </a:cubicBezTo>
                  <a:cubicBezTo>
                    <a:pt x="523" y="294"/>
                    <a:pt x="526" y="293"/>
                    <a:pt x="539" y="283"/>
                  </a:cubicBezTo>
                  <a:cubicBezTo>
                    <a:pt x="542" y="276"/>
                    <a:pt x="543" y="271"/>
                    <a:pt x="539" y="264"/>
                  </a:cubicBezTo>
                  <a:cubicBezTo>
                    <a:pt x="537" y="255"/>
                    <a:pt x="543" y="258"/>
                    <a:pt x="550" y="259"/>
                  </a:cubicBezTo>
                  <a:cubicBezTo>
                    <a:pt x="556" y="262"/>
                    <a:pt x="559" y="259"/>
                    <a:pt x="565" y="258"/>
                  </a:cubicBezTo>
                  <a:cubicBezTo>
                    <a:pt x="573" y="259"/>
                    <a:pt x="574" y="263"/>
                    <a:pt x="580" y="267"/>
                  </a:cubicBezTo>
                  <a:cubicBezTo>
                    <a:pt x="593" y="264"/>
                    <a:pt x="590" y="260"/>
                    <a:pt x="584" y="250"/>
                  </a:cubicBezTo>
                  <a:cubicBezTo>
                    <a:pt x="583" y="243"/>
                    <a:pt x="581" y="239"/>
                    <a:pt x="589" y="237"/>
                  </a:cubicBezTo>
                  <a:cubicBezTo>
                    <a:pt x="604" y="226"/>
                    <a:pt x="622" y="228"/>
                    <a:pt x="640" y="225"/>
                  </a:cubicBezTo>
                  <a:cubicBezTo>
                    <a:pt x="648" y="221"/>
                    <a:pt x="656" y="219"/>
                    <a:pt x="664" y="214"/>
                  </a:cubicBezTo>
                  <a:cubicBezTo>
                    <a:pt x="666" y="201"/>
                    <a:pt x="656" y="205"/>
                    <a:pt x="644" y="204"/>
                  </a:cubicBezTo>
                  <a:cubicBezTo>
                    <a:pt x="627" y="195"/>
                    <a:pt x="606" y="201"/>
                    <a:pt x="587" y="205"/>
                  </a:cubicBezTo>
                  <a:cubicBezTo>
                    <a:pt x="583" y="211"/>
                    <a:pt x="581" y="219"/>
                    <a:pt x="575" y="220"/>
                  </a:cubicBezTo>
                  <a:cubicBezTo>
                    <a:pt x="561" y="218"/>
                    <a:pt x="555" y="209"/>
                    <a:pt x="541" y="207"/>
                  </a:cubicBezTo>
                  <a:cubicBezTo>
                    <a:pt x="533" y="199"/>
                    <a:pt x="531" y="189"/>
                    <a:pt x="524" y="180"/>
                  </a:cubicBezTo>
                  <a:cubicBezTo>
                    <a:pt x="521" y="164"/>
                    <a:pt x="528" y="153"/>
                    <a:pt x="544" y="150"/>
                  </a:cubicBezTo>
                  <a:cubicBezTo>
                    <a:pt x="564" y="135"/>
                    <a:pt x="532" y="135"/>
                    <a:pt x="568" y="132"/>
                  </a:cubicBezTo>
                  <a:cubicBezTo>
                    <a:pt x="573" y="128"/>
                    <a:pt x="573" y="125"/>
                    <a:pt x="578" y="121"/>
                  </a:cubicBezTo>
                  <a:cubicBezTo>
                    <a:pt x="585" y="107"/>
                    <a:pt x="568" y="109"/>
                    <a:pt x="559" y="108"/>
                  </a:cubicBezTo>
                  <a:cubicBezTo>
                    <a:pt x="555" y="107"/>
                    <a:pt x="552" y="103"/>
                    <a:pt x="548" y="103"/>
                  </a:cubicBezTo>
                  <a:cubicBezTo>
                    <a:pt x="543" y="103"/>
                    <a:pt x="533" y="106"/>
                    <a:pt x="533" y="106"/>
                  </a:cubicBezTo>
                  <a:cubicBezTo>
                    <a:pt x="526" y="114"/>
                    <a:pt x="528" y="116"/>
                    <a:pt x="530" y="126"/>
                  </a:cubicBezTo>
                  <a:cubicBezTo>
                    <a:pt x="529" y="139"/>
                    <a:pt x="520" y="138"/>
                    <a:pt x="508" y="141"/>
                  </a:cubicBezTo>
                  <a:cubicBezTo>
                    <a:pt x="492" y="137"/>
                    <a:pt x="486" y="143"/>
                    <a:pt x="479" y="157"/>
                  </a:cubicBezTo>
                  <a:cubicBezTo>
                    <a:pt x="485" y="173"/>
                    <a:pt x="486" y="169"/>
                    <a:pt x="479" y="186"/>
                  </a:cubicBezTo>
                  <a:cubicBezTo>
                    <a:pt x="483" y="198"/>
                    <a:pt x="493" y="203"/>
                    <a:pt x="499" y="214"/>
                  </a:cubicBezTo>
                  <a:cubicBezTo>
                    <a:pt x="500" y="220"/>
                    <a:pt x="500" y="224"/>
                    <a:pt x="497" y="229"/>
                  </a:cubicBezTo>
                  <a:cubicBezTo>
                    <a:pt x="496" y="236"/>
                    <a:pt x="489" y="240"/>
                    <a:pt x="482" y="241"/>
                  </a:cubicBezTo>
                  <a:cubicBezTo>
                    <a:pt x="474" y="245"/>
                    <a:pt x="474" y="249"/>
                    <a:pt x="470" y="256"/>
                  </a:cubicBezTo>
                  <a:cubicBezTo>
                    <a:pt x="469" y="265"/>
                    <a:pt x="469" y="274"/>
                    <a:pt x="460" y="279"/>
                  </a:cubicBezTo>
                  <a:cubicBezTo>
                    <a:pt x="457" y="286"/>
                    <a:pt x="450" y="288"/>
                    <a:pt x="443" y="289"/>
                  </a:cubicBezTo>
                  <a:cubicBezTo>
                    <a:pt x="436" y="294"/>
                    <a:pt x="430" y="299"/>
                    <a:pt x="422" y="304"/>
                  </a:cubicBezTo>
                  <a:cubicBezTo>
                    <a:pt x="414" y="300"/>
                    <a:pt x="409" y="295"/>
                    <a:pt x="404" y="288"/>
                  </a:cubicBezTo>
                  <a:cubicBezTo>
                    <a:pt x="403" y="282"/>
                    <a:pt x="401" y="276"/>
                    <a:pt x="398" y="270"/>
                  </a:cubicBezTo>
                  <a:cubicBezTo>
                    <a:pt x="397" y="263"/>
                    <a:pt x="392" y="256"/>
                    <a:pt x="389" y="250"/>
                  </a:cubicBezTo>
                  <a:cubicBezTo>
                    <a:pt x="387" y="238"/>
                    <a:pt x="387" y="240"/>
                    <a:pt x="373" y="241"/>
                  </a:cubicBezTo>
                  <a:cubicBezTo>
                    <a:pt x="365" y="244"/>
                    <a:pt x="359" y="251"/>
                    <a:pt x="350" y="253"/>
                  </a:cubicBezTo>
                  <a:cubicBezTo>
                    <a:pt x="346" y="256"/>
                    <a:pt x="341" y="259"/>
                    <a:pt x="337" y="262"/>
                  </a:cubicBezTo>
                  <a:cubicBezTo>
                    <a:pt x="328" y="260"/>
                    <a:pt x="334" y="262"/>
                    <a:pt x="322" y="256"/>
                  </a:cubicBezTo>
                  <a:cubicBezTo>
                    <a:pt x="320" y="255"/>
                    <a:pt x="316" y="253"/>
                    <a:pt x="316" y="253"/>
                  </a:cubicBezTo>
                  <a:cubicBezTo>
                    <a:pt x="312" y="247"/>
                    <a:pt x="306" y="241"/>
                    <a:pt x="302" y="235"/>
                  </a:cubicBezTo>
                  <a:cubicBezTo>
                    <a:pt x="300" y="231"/>
                    <a:pt x="296" y="223"/>
                    <a:pt x="296" y="223"/>
                  </a:cubicBezTo>
                  <a:cubicBezTo>
                    <a:pt x="294" y="214"/>
                    <a:pt x="294" y="204"/>
                    <a:pt x="298" y="195"/>
                  </a:cubicBezTo>
                  <a:cubicBezTo>
                    <a:pt x="299" y="189"/>
                    <a:pt x="301" y="183"/>
                    <a:pt x="304" y="177"/>
                  </a:cubicBezTo>
                  <a:cubicBezTo>
                    <a:pt x="307" y="161"/>
                    <a:pt x="307" y="150"/>
                    <a:pt x="325" y="147"/>
                  </a:cubicBezTo>
                  <a:cubicBezTo>
                    <a:pt x="333" y="143"/>
                    <a:pt x="343" y="140"/>
                    <a:pt x="352" y="138"/>
                  </a:cubicBezTo>
                  <a:cubicBezTo>
                    <a:pt x="358" y="135"/>
                    <a:pt x="363" y="130"/>
                    <a:pt x="370" y="129"/>
                  </a:cubicBezTo>
                  <a:cubicBezTo>
                    <a:pt x="375" y="125"/>
                    <a:pt x="377" y="121"/>
                    <a:pt x="382" y="118"/>
                  </a:cubicBezTo>
                  <a:cubicBezTo>
                    <a:pt x="386" y="112"/>
                    <a:pt x="390" y="108"/>
                    <a:pt x="394" y="102"/>
                  </a:cubicBezTo>
                  <a:cubicBezTo>
                    <a:pt x="395" y="95"/>
                    <a:pt x="399" y="90"/>
                    <a:pt x="403" y="84"/>
                  </a:cubicBezTo>
                  <a:cubicBezTo>
                    <a:pt x="404" y="77"/>
                    <a:pt x="411" y="73"/>
                    <a:pt x="418" y="72"/>
                  </a:cubicBezTo>
                  <a:cubicBezTo>
                    <a:pt x="426" y="68"/>
                    <a:pt x="431" y="62"/>
                    <a:pt x="439" y="57"/>
                  </a:cubicBezTo>
                  <a:cubicBezTo>
                    <a:pt x="446" y="46"/>
                    <a:pt x="458" y="30"/>
                    <a:pt x="470" y="25"/>
                  </a:cubicBezTo>
                  <a:cubicBezTo>
                    <a:pt x="483" y="19"/>
                    <a:pt x="500" y="21"/>
                    <a:pt x="514" y="16"/>
                  </a:cubicBezTo>
                  <a:cubicBezTo>
                    <a:pt x="518" y="13"/>
                    <a:pt x="527" y="8"/>
                    <a:pt x="532" y="7"/>
                  </a:cubicBezTo>
                  <a:cubicBezTo>
                    <a:pt x="538" y="6"/>
                    <a:pt x="545" y="5"/>
                    <a:pt x="551" y="4"/>
                  </a:cubicBezTo>
                  <a:cubicBezTo>
                    <a:pt x="553" y="4"/>
                    <a:pt x="557" y="3"/>
                    <a:pt x="557" y="3"/>
                  </a:cubicBezTo>
                  <a:cubicBezTo>
                    <a:pt x="564" y="0"/>
                    <a:pt x="567" y="3"/>
                    <a:pt x="574" y="4"/>
                  </a:cubicBezTo>
                  <a:cubicBezTo>
                    <a:pt x="580" y="9"/>
                    <a:pt x="582" y="9"/>
                    <a:pt x="589" y="7"/>
                  </a:cubicBezTo>
                  <a:cubicBezTo>
                    <a:pt x="594" y="3"/>
                    <a:pt x="601" y="1"/>
                    <a:pt x="607" y="0"/>
                  </a:cubicBezTo>
                  <a:cubicBezTo>
                    <a:pt x="618" y="1"/>
                    <a:pt x="624" y="2"/>
                    <a:pt x="634" y="4"/>
                  </a:cubicBezTo>
                  <a:cubicBezTo>
                    <a:pt x="640" y="13"/>
                    <a:pt x="634" y="19"/>
                    <a:pt x="629" y="27"/>
                  </a:cubicBezTo>
                  <a:cubicBezTo>
                    <a:pt x="633" y="35"/>
                    <a:pt x="640" y="31"/>
                    <a:pt x="646" y="28"/>
                  </a:cubicBezTo>
                  <a:cubicBezTo>
                    <a:pt x="668" y="29"/>
                    <a:pt x="674" y="31"/>
                    <a:pt x="691" y="34"/>
                  </a:cubicBezTo>
                  <a:cubicBezTo>
                    <a:pt x="696" y="38"/>
                    <a:pt x="696" y="42"/>
                    <a:pt x="703" y="43"/>
                  </a:cubicBezTo>
                  <a:cubicBezTo>
                    <a:pt x="709" y="46"/>
                    <a:pt x="712" y="43"/>
                    <a:pt x="718" y="42"/>
                  </a:cubicBezTo>
                  <a:cubicBezTo>
                    <a:pt x="724" y="39"/>
                    <a:pt x="727" y="41"/>
                    <a:pt x="731" y="46"/>
                  </a:cubicBezTo>
                  <a:cubicBezTo>
                    <a:pt x="735" y="63"/>
                    <a:pt x="734" y="48"/>
                    <a:pt x="742" y="43"/>
                  </a:cubicBezTo>
                  <a:cubicBezTo>
                    <a:pt x="747" y="49"/>
                    <a:pt x="751" y="50"/>
                    <a:pt x="754" y="57"/>
                  </a:cubicBezTo>
                  <a:cubicBezTo>
                    <a:pt x="756" y="69"/>
                    <a:pt x="761" y="58"/>
                    <a:pt x="767" y="54"/>
                  </a:cubicBezTo>
                  <a:cubicBezTo>
                    <a:pt x="773" y="58"/>
                    <a:pt x="779" y="63"/>
                    <a:pt x="785" y="67"/>
                  </a:cubicBezTo>
                  <a:cubicBezTo>
                    <a:pt x="792" y="66"/>
                    <a:pt x="797" y="66"/>
                    <a:pt x="803" y="70"/>
                  </a:cubicBezTo>
                  <a:cubicBezTo>
                    <a:pt x="806" y="77"/>
                    <a:pt x="805" y="78"/>
                    <a:pt x="799" y="82"/>
                  </a:cubicBezTo>
                  <a:cubicBezTo>
                    <a:pt x="796" y="88"/>
                    <a:pt x="792" y="89"/>
                    <a:pt x="787" y="93"/>
                  </a:cubicBezTo>
                  <a:cubicBezTo>
                    <a:pt x="784" y="98"/>
                    <a:pt x="782" y="103"/>
                    <a:pt x="787" y="108"/>
                  </a:cubicBezTo>
                  <a:cubicBezTo>
                    <a:pt x="791" y="112"/>
                    <a:pt x="800" y="118"/>
                    <a:pt x="800" y="118"/>
                  </a:cubicBezTo>
                  <a:cubicBezTo>
                    <a:pt x="810" y="116"/>
                    <a:pt x="798" y="98"/>
                    <a:pt x="812" y="87"/>
                  </a:cubicBezTo>
                  <a:cubicBezTo>
                    <a:pt x="819" y="88"/>
                    <a:pt x="823" y="90"/>
                    <a:pt x="829" y="91"/>
                  </a:cubicBezTo>
                  <a:cubicBezTo>
                    <a:pt x="833" y="94"/>
                    <a:pt x="837" y="97"/>
                    <a:pt x="842" y="99"/>
                  </a:cubicBezTo>
                  <a:cubicBezTo>
                    <a:pt x="856" y="93"/>
                    <a:pt x="847" y="80"/>
                    <a:pt x="836" y="78"/>
                  </a:cubicBezTo>
                  <a:cubicBezTo>
                    <a:pt x="831" y="72"/>
                    <a:pt x="828" y="66"/>
                    <a:pt x="823" y="60"/>
                  </a:cubicBezTo>
                  <a:cubicBezTo>
                    <a:pt x="824" y="42"/>
                    <a:pt x="826" y="34"/>
                    <a:pt x="844" y="30"/>
                  </a:cubicBezTo>
                  <a:cubicBezTo>
                    <a:pt x="857" y="31"/>
                    <a:pt x="866" y="38"/>
                    <a:pt x="877" y="45"/>
                  </a:cubicBezTo>
                  <a:cubicBezTo>
                    <a:pt x="879" y="60"/>
                    <a:pt x="868" y="60"/>
                    <a:pt x="857" y="63"/>
                  </a:cubicBezTo>
                  <a:cubicBezTo>
                    <a:pt x="850" y="68"/>
                    <a:pt x="849" y="74"/>
                    <a:pt x="859" y="76"/>
                  </a:cubicBezTo>
                  <a:cubicBezTo>
                    <a:pt x="864" y="79"/>
                    <a:pt x="877" y="75"/>
                    <a:pt x="877" y="75"/>
                  </a:cubicBezTo>
                  <a:cubicBezTo>
                    <a:pt x="882" y="73"/>
                    <a:pt x="884" y="69"/>
                    <a:pt x="889" y="66"/>
                  </a:cubicBezTo>
                  <a:cubicBezTo>
                    <a:pt x="894" y="57"/>
                    <a:pt x="898" y="50"/>
                    <a:pt x="908" y="48"/>
                  </a:cubicBezTo>
                  <a:cubicBezTo>
                    <a:pt x="920" y="43"/>
                    <a:pt x="931" y="35"/>
                    <a:pt x="943" y="33"/>
                  </a:cubicBezTo>
                  <a:cubicBezTo>
                    <a:pt x="952" y="38"/>
                    <a:pt x="960" y="41"/>
                    <a:pt x="970" y="43"/>
                  </a:cubicBezTo>
                  <a:cubicBezTo>
                    <a:pt x="978" y="47"/>
                    <a:pt x="991" y="47"/>
                    <a:pt x="1000" y="48"/>
                  </a:cubicBezTo>
                  <a:cubicBezTo>
                    <a:pt x="1005" y="51"/>
                    <a:pt x="1009" y="53"/>
                    <a:pt x="1012" y="58"/>
                  </a:cubicBezTo>
                  <a:cubicBezTo>
                    <a:pt x="1016" y="76"/>
                    <a:pt x="1010" y="96"/>
                    <a:pt x="1009" y="115"/>
                  </a:cubicBezTo>
                  <a:cubicBezTo>
                    <a:pt x="1008" y="150"/>
                    <a:pt x="1012" y="215"/>
                    <a:pt x="1004" y="256"/>
                  </a:cubicBezTo>
                  <a:cubicBezTo>
                    <a:pt x="1002" y="273"/>
                    <a:pt x="1000" y="289"/>
                    <a:pt x="998" y="306"/>
                  </a:cubicBezTo>
                  <a:cubicBezTo>
                    <a:pt x="996" y="338"/>
                    <a:pt x="991" y="371"/>
                    <a:pt x="986" y="402"/>
                  </a:cubicBezTo>
                  <a:cubicBezTo>
                    <a:pt x="983" y="442"/>
                    <a:pt x="985" y="539"/>
                    <a:pt x="997" y="574"/>
                  </a:cubicBezTo>
                  <a:cubicBezTo>
                    <a:pt x="1001" y="624"/>
                    <a:pt x="1016" y="662"/>
                    <a:pt x="961" y="670"/>
                  </a:cubicBezTo>
                  <a:cubicBezTo>
                    <a:pt x="954" y="673"/>
                    <a:pt x="949" y="675"/>
                    <a:pt x="941" y="676"/>
                  </a:cubicBezTo>
                  <a:cubicBezTo>
                    <a:pt x="930" y="682"/>
                    <a:pt x="920" y="689"/>
                    <a:pt x="907" y="691"/>
                  </a:cubicBezTo>
                  <a:cubicBezTo>
                    <a:pt x="901" y="695"/>
                    <a:pt x="894" y="699"/>
                    <a:pt x="887" y="700"/>
                  </a:cubicBezTo>
                  <a:cubicBezTo>
                    <a:pt x="876" y="705"/>
                    <a:pt x="862" y="716"/>
                    <a:pt x="851" y="718"/>
                  </a:cubicBezTo>
                  <a:cubicBezTo>
                    <a:pt x="846" y="720"/>
                    <a:pt x="841" y="721"/>
                    <a:pt x="836" y="723"/>
                  </a:cubicBezTo>
                  <a:cubicBezTo>
                    <a:pt x="810" y="719"/>
                    <a:pt x="823" y="711"/>
                    <a:pt x="815" y="691"/>
                  </a:cubicBezTo>
                  <a:cubicBezTo>
                    <a:pt x="814" y="683"/>
                    <a:pt x="813" y="677"/>
                    <a:pt x="809" y="670"/>
                  </a:cubicBezTo>
                  <a:cubicBezTo>
                    <a:pt x="800" y="673"/>
                    <a:pt x="792" y="677"/>
                    <a:pt x="782" y="679"/>
                  </a:cubicBezTo>
                  <a:cubicBezTo>
                    <a:pt x="773" y="678"/>
                    <a:pt x="767" y="676"/>
                    <a:pt x="757" y="675"/>
                  </a:cubicBezTo>
                  <a:cubicBezTo>
                    <a:pt x="750" y="671"/>
                    <a:pt x="751" y="667"/>
                    <a:pt x="743" y="666"/>
                  </a:cubicBezTo>
                  <a:cubicBezTo>
                    <a:pt x="734" y="667"/>
                    <a:pt x="728" y="674"/>
                    <a:pt x="719" y="676"/>
                  </a:cubicBezTo>
                  <a:cubicBezTo>
                    <a:pt x="709" y="683"/>
                    <a:pt x="698" y="677"/>
                    <a:pt x="688" y="675"/>
                  </a:cubicBezTo>
                  <a:cubicBezTo>
                    <a:pt x="684" y="668"/>
                    <a:pt x="682" y="667"/>
                    <a:pt x="674" y="666"/>
                  </a:cubicBezTo>
                  <a:cubicBezTo>
                    <a:pt x="669" y="660"/>
                    <a:pt x="666" y="655"/>
                    <a:pt x="662" y="648"/>
                  </a:cubicBezTo>
                  <a:cubicBezTo>
                    <a:pt x="661" y="642"/>
                    <a:pt x="659" y="639"/>
                    <a:pt x="656" y="634"/>
                  </a:cubicBezTo>
                  <a:cubicBezTo>
                    <a:pt x="661" y="618"/>
                    <a:pt x="654" y="612"/>
                    <a:pt x="643" y="604"/>
                  </a:cubicBezTo>
                  <a:cubicBezTo>
                    <a:pt x="638" y="595"/>
                    <a:pt x="676" y="581"/>
                    <a:pt x="685" y="579"/>
                  </a:cubicBezTo>
                  <a:cubicBezTo>
                    <a:pt x="691" y="576"/>
                    <a:pt x="696" y="571"/>
                    <a:pt x="703" y="570"/>
                  </a:cubicBezTo>
                  <a:cubicBezTo>
                    <a:pt x="714" y="572"/>
                    <a:pt x="723" y="569"/>
                    <a:pt x="733" y="567"/>
                  </a:cubicBezTo>
                  <a:cubicBezTo>
                    <a:pt x="738" y="560"/>
                    <a:pt x="743" y="550"/>
                    <a:pt x="751" y="547"/>
                  </a:cubicBezTo>
                  <a:cubicBezTo>
                    <a:pt x="758" y="552"/>
                    <a:pt x="759" y="553"/>
                    <a:pt x="769" y="552"/>
                  </a:cubicBezTo>
                  <a:cubicBezTo>
                    <a:pt x="774" y="549"/>
                    <a:pt x="778" y="547"/>
                    <a:pt x="784" y="546"/>
                  </a:cubicBezTo>
                  <a:cubicBezTo>
                    <a:pt x="794" y="548"/>
                    <a:pt x="798" y="555"/>
                    <a:pt x="802" y="564"/>
                  </a:cubicBezTo>
                  <a:cubicBezTo>
                    <a:pt x="804" y="574"/>
                    <a:pt x="808" y="571"/>
                    <a:pt x="818" y="570"/>
                  </a:cubicBezTo>
                  <a:cubicBezTo>
                    <a:pt x="829" y="566"/>
                    <a:pt x="818" y="570"/>
                    <a:pt x="839" y="567"/>
                  </a:cubicBezTo>
                  <a:cubicBezTo>
                    <a:pt x="845" y="566"/>
                    <a:pt x="857" y="564"/>
                    <a:pt x="857" y="564"/>
                  </a:cubicBezTo>
                  <a:cubicBezTo>
                    <a:pt x="862" y="562"/>
                    <a:pt x="867" y="561"/>
                    <a:pt x="872" y="559"/>
                  </a:cubicBezTo>
                  <a:cubicBezTo>
                    <a:pt x="886" y="562"/>
                    <a:pt x="881" y="564"/>
                    <a:pt x="898" y="562"/>
                  </a:cubicBezTo>
                  <a:cubicBezTo>
                    <a:pt x="916" y="553"/>
                    <a:pt x="901" y="545"/>
                    <a:pt x="892" y="537"/>
                  </a:cubicBezTo>
                  <a:cubicBezTo>
                    <a:pt x="889" y="534"/>
                    <a:pt x="885" y="532"/>
                    <a:pt x="883" y="528"/>
                  </a:cubicBezTo>
                  <a:cubicBezTo>
                    <a:pt x="882" y="526"/>
                    <a:pt x="881" y="524"/>
                    <a:pt x="880" y="523"/>
                  </a:cubicBezTo>
                  <a:cubicBezTo>
                    <a:pt x="869" y="512"/>
                    <a:pt x="850" y="504"/>
                    <a:pt x="836" y="496"/>
                  </a:cubicBezTo>
                  <a:cubicBezTo>
                    <a:pt x="828" y="486"/>
                    <a:pt x="845" y="479"/>
                    <a:pt x="853" y="474"/>
                  </a:cubicBezTo>
                  <a:cubicBezTo>
                    <a:pt x="854" y="468"/>
                    <a:pt x="857" y="465"/>
                    <a:pt x="859" y="460"/>
                  </a:cubicBezTo>
                  <a:cubicBezTo>
                    <a:pt x="860" y="453"/>
                    <a:pt x="862" y="449"/>
                    <a:pt x="854" y="447"/>
                  </a:cubicBezTo>
                  <a:cubicBezTo>
                    <a:pt x="848" y="444"/>
                    <a:pt x="843" y="447"/>
                    <a:pt x="836" y="448"/>
                  </a:cubicBezTo>
                  <a:cubicBezTo>
                    <a:pt x="829" y="459"/>
                    <a:pt x="822" y="467"/>
                    <a:pt x="809" y="469"/>
                  </a:cubicBezTo>
                  <a:cubicBezTo>
                    <a:pt x="803" y="472"/>
                    <a:pt x="795" y="474"/>
                    <a:pt x="788" y="475"/>
                  </a:cubicBezTo>
                  <a:cubicBezTo>
                    <a:pt x="775" y="485"/>
                    <a:pt x="782" y="484"/>
                    <a:pt x="799" y="486"/>
                  </a:cubicBezTo>
                  <a:cubicBezTo>
                    <a:pt x="802" y="506"/>
                    <a:pt x="782" y="509"/>
                    <a:pt x="772" y="523"/>
                  </a:cubicBezTo>
                  <a:cubicBezTo>
                    <a:pt x="765" y="519"/>
                    <a:pt x="767" y="516"/>
                    <a:pt x="764" y="510"/>
                  </a:cubicBezTo>
                  <a:cubicBezTo>
                    <a:pt x="761" y="493"/>
                    <a:pt x="755" y="484"/>
                    <a:pt x="737" y="483"/>
                  </a:cubicBezTo>
                  <a:cubicBezTo>
                    <a:pt x="730" y="481"/>
                    <a:pt x="726" y="483"/>
                    <a:pt x="724" y="475"/>
                  </a:cubicBezTo>
                  <a:cubicBezTo>
                    <a:pt x="708" y="480"/>
                    <a:pt x="706" y="499"/>
                    <a:pt x="689" y="502"/>
                  </a:cubicBezTo>
                  <a:cubicBezTo>
                    <a:pt x="682" y="510"/>
                    <a:pt x="685" y="521"/>
                    <a:pt x="677" y="526"/>
                  </a:cubicBezTo>
                  <a:cubicBezTo>
                    <a:pt x="673" y="533"/>
                    <a:pt x="670" y="531"/>
                    <a:pt x="664" y="534"/>
                  </a:cubicBezTo>
                  <a:cubicBezTo>
                    <a:pt x="658" y="546"/>
                    <a:pt x="670" y="549"/>
                    <a:pt x="679" y="552"/>
                  </a:cubicBezTo>
                  <a:cubicBezTo>
                    <a:pt x="676" y="564"/>
                    <a:pt x="656" y="578"/>
                    <a:pt x="644" y="580"/>
                  </a:cubicBezTo>
                  <a:cubicBezTo>
                    <a:pt x="630" y="579"/>
                    <a:pt x="626" y="575"/>
                    <a:pt x="614" y="573"/>
                  </a:cubicBezTo>
                  <a:cubicBezTo>
                    <a:pt x="608" y="569"/>
                    <a:pt x="603" y="568"/>
                    <a:pt x="601" y="576"/>
                  </a:cubicBezTo>
                  <a:cubicBezTo>
                    <a:pt x="602" y="584"/>
                    <a:pt x="600" y="585"/>
                    <a:pt x="593" y="588"/>
                  </a:cubicBezTo>
                  <a:cubicBezTo>
                    <a:pt x="584" y="601"/>
                    <a:pt x="584" y="595"/>
                    <a:pt x="596" y="607"/>
                  </a:cubicBezTo>
                  <a:cubicBezTo>
                    <a:pt x="601" y="618"/>
                    <a:pt x="607" y="628"/>
                    <a:pt x="613" y="639"/>
                  </a:cubicBezTo>
                  <a:cubicBezTo>
                    <a:pt x="614" y="647"/>
                    <a:pt x="615" y="651"/>
                    <a:pt x="608" y="655"/>
                  </a:cubicBezTo>
                  <a:cubicBezTo>
                    <a:pt x="604" y="661"/>
                    <a:pt x="600" y="662"/>
                    <a:pt x="596" y="667"/>
                  </a:cubicBezTo>
                  <a:cubicBezTo>
                    <a:pt x="575" y="666"/>
                    <a:pt x="583" y="663"/>
                    <a:pt x="569" y="655"/>
                  </a:cubicBezTo>
                  <a:cubicBezTo>
                    <a:pt x="566" y="651"/>
                    <a:pt x="563" y="646"/>
                    <a:pt x="560" y="642"/>
                  </a:cubicBezTo>
                  <a:cubicBezTo>
                    <a:pt x="559" y="636"/>
                    <a:pt x="541" y="633"/>
                    <a:pt x="556" y="630"/>
                  </a:cubicBezTo>
                  <a:cubicBezTo>
                    <a:pt x="554" y="625"/>
                    <a:pt x="545" y="618"/>
                    <a:pt x="545" y="618"/>
                  </a:cubicBezTo>
                  <a:cubicBezTo>
                    <a:pt x="539" y="608"/>
                    <a:pt x="537" y="600"/>
                    <a:pt x="527" y="594"/>
                  </a:cubicBezTo>
                  <a:cubicBezTo>
                    <a:pt x="521" y="586"/>
                    <a:pt x="519" y="582"/>
                    <a:pt x="515" y="574"/>
                  </a:cubicBezTo>
                  <a:cubicBezTo>
                    <a:pt x="513" y="563"/>
                    <a:pt x="505" y="554"/>
                    <a:pt x="494" y="552"/>
                  </a:cubicBezTo>
                  <a:cubicBezTo>
                    <a:pt x="488" y="544"/>
                    <a:pt x="479" y="539"/>
                    <a:pt x="470" y="535"/>
                  </a:cubicBezTo>
                  <a:cubicBezTo>
                    <a:pt x="459" y="539"/>
                    <a:pt x="450" y="536"/>
                    <a:pt x="442" y="528"/>
                  </a:cubicBezTo>
                  <a:cubicBezTo>
                    <a:pt x="440" y="523"/>
                    <a:pt x="439" y="518"/>
                    <a:pt x="437" y="513"/>
                  </a:cubicBezTo>
                  <a:cubicBezTo>
                    <a:pt x="435" y="504"/>
                    <a:pt x="431" y="502"/>
                    <a:pt x="422" y="501"/>
                  </a:cubicBezTo>
                  <a:cubicBezTo>
                    <a:pt x="412" y="502"/>
                    <a:pt x="409" y="506"/>
                    <a:pt x="401" y="511"/>
                  </a:cubicBezTo>
                  <a:cubicBezTo>
                    <a:pt x="403" y="522"/>
                    <a:pt x="403" y="530"/>
                    <a:pt x="415" y="532"/>
                  </a:cubicBezTo>
                  <a:cubicBezTo>
                    <a:pt x="420" y="536"/>
                    <a:pt x="421" y="539"/>
                    <a:pt x="424" y="544"/>
                  </a:cubicBezTo>
                  <a:cubicBezTo>
                    <a:pt x="425" y="555"/>
                    <a:pt x="424" y="558"/>
                    <a:pt x="436" y="559"/>
                  </a:cubicBezTo>
                  <a:cubicBezTo>
                    <a:pt x="450" y="566"/>
                    <a:pt x="455" y="567"/>
                    <a:pt x="473" y="577"/>
                  </a:cubicBezTo>
                  <a:cubicBezTo>
                    <a:pt x="477" y="584"/>
                    <a:pt x="479" y="585"/>
                    <a:pt x="487" y="586"/>
                  </a:cubicBezTo>
                  <a:cubicBezTo>
                    <a:pt x="488" y="587"/>
                    <a:pt x="490" y="588"/>
                    <a:pt x="491" y="588"/>
                  </a:cubicBezTo>
                  <a:cubicBezTo>
                    <a:pt x="493" y="588"/>
                    <a:pt x="494" y="584"/>
                    <a:pt x="496" y="585"/>
                  </a:cubicBezTo>
                  <a:cubicBezTo>
                    <a:pt x="501" y="587"/>
                    <a:pt x="509" y="595"/>
                    <a:pt x="509" y="595"/>
                  </a:cubicBezTo>
                  <a:cubicBezTo>
                    <a:pt x="513" y="601"/>
                    <a:pt x="514" y="605"/>
                    <a:pt x="506" y="607"/>
                  </a:cubicBezTo>
                  <a:cubicBezTo>
                    <a:pt x="497" y="611"/>
                    <a:pt x="489" y="605"/>
                    <a:pt x="485" y="615"/>
                  </a:cubicBezTo>
                  <a:cubicBezTo>
                    <a:pt x="489" y="623"/>
                    <a:pt x="483" y="627"/>
                    <a:pt x="476" y="628"/>
                  </a:cubicBezTo>
                  <a:cubicBezTo>
                    <a:pt x="471" y="632"/>
                    <a:pt x="467" y="634"/>
                    <a:pt x="460" y="636"/>
                  </a:cubicBezTo>
                  <a:cubicBezTo>
                    <a:pt x="450" y="620"/>
                    <a:pt x="468" y="651"/>
                    <a:pt x="455" y="607"/>
                  </a:cubicBezTo>
                  <a:cubicBezTo>
                    <a:pt x="455" y="606"/>
                    <a:pt x="441" y="599"/>
                    <a:pt x="440" y="598"/>
                  </a:cubicBezTo>
                  <a:cubicBezTo>
                    <a:pt x="436" y="593"/>
                    <a:pt x="426" y="589"/>
                    <a:pt x="419" y="588"/>
                  </a:cubicBezTo>
                  <a:cubicBezTo>
                    <a:pt x="421" y="575"/>
                    <a:pt x="421" y="571"/>
                    <a:pt x="410" y="564"/>
                  </a:cubicBezTo>
                  <a:cubicBezTo>
                    <a:pt x="400" y="548"/>
                    <a:pt x="391" y="568"/>
                    <a:pt x="383" y="573"/>
                  </a:cubicBezTo>
                  <a:cubicBezTo>
                    <a:pt x="375" y="571"/>
                    <a:pt x="369" y="568"/>
                    <a:pt x="362" y="565"/>
                  </a:cubicBezTo>
                  <a:cubicBezTo>
                    <a:pt x="358" y="567"/>
                    <a:pt x="353" y="568"/>
                    <a:pt x="349" y="570"/>
                  </a:cubicBezTo>
                  <a:cubicBezTo>
                    <a:pt x="346" y="576"/>
                    <a:pt x="348" y="578"/>
                    <a:pt x="353" y="583"/>
                  </a:cubicBezTo>
                  <a:cubicBezTo>
                    <a:pt x="357" y="592"/>
                    <a:pt x="357" y="601"/>
                    <a:pt x="353" y="610"/>
                  </a:cubicBezTo>
                  <a:cubicBezTo>
                    <a:pt x="352" y="617"/>
                    <a:pt x="350" y="618"/>
                    <a:pt x="344" y="621"/>
                  </a:cubicBezTo>
                  <a:cubicBezTo>
                    <a:pt x="334" y="619"/>
                    <a:pt x="328" y="621"/>
                    <a:pt x="323" y="613"/>
                  </a:cubicBezTo>
                  <a:cubicBezTo>
                    <a:pt x="324" y="604"/>
                    <a:pt x="324" y="596"/>
                    <a:pt x="328" y="588"/>
                  </a:cubicBezTo>
                  <a:cubicBezTo>
                    <a:pt x="329" y="582"/>
                    <a:pt x="333" y="575"/>
                    <a:pt x="337" y="570"/>
                  </a:cubicBezTo>
                  <a:cubicBezTo>
                    <a:pt x="340" y="557"/>
                    <a:pt x="344" y="549"/>
                    <a:pt x="358" y="546"/>
                  </a:cubicBezTo>
                  <a:cubicBezTo>
                    <a:pt x="369" y="527"/>
                    <a:pt x="354" y="528"/>
                    <a:pt x="340" y="517"/>
                  </a:cubicBezTo>
                  <a:cubicBezTo>
                    <a:pt x="333" y="519"/>
                    <a:pt x="329" y="522"/>
                    <a:pt x="323" y="523"/>
                  </a:cubicBezTo>
                  <a:cubicBezTo>
                    <a:pt x="317" y="528"/>
                    <a:pt x="309" y="530"/>
                    <a:pt x="302" y="534"/>
                  </a:cubicBezTo>
                  <a:cubicBezTo>
                    <a:pt x="295" y="543"/>
                    <a:pt x="290" y="533"/>
                    <a:pt x="284" y="528"/>
                  </a:cubicBezTo>
                  <a:cubicBezTo>
                    <a:pt x="280" y="521"/>
                    <a:pt x="276" y="522"/>
                    <a:pt x="268" y="523"/>
                  </a:cubicBezTo>
                  <a:cubicBezTo>
                    <a:pt x="263" y="525"/>
                    <a:pt x="259" y="528"/>
                    <a:pt x="254" y="531"/>
                  </a:cubicBezTo>
                  <a:cubicBezTo>
                    <a:pt x="247" y="529"/>
                    <a:pt x="245" y="528"/>
                    <a:pt x="242" y="535"/>
                  </a:cubicBezTo>
                  <a:cubicBezTo>
                    <a:pt x="244" y="541"/>
                    <a:pt x="244" y="547"/>
                    <a:pt x="247" y="553"/>
                  </a:cubicBezTo>
                  <a:cubicBezTo>
                    <a:pt x="244" y="561"/>
                    <a:pt x="243" y="562"/>
                    <a:pt x="235" y="559"/>
                  </a:cubicBezTo>
                  <a:cubicBezTo>
                    <a:pt x="230" y="560"/>
                    <a:pt x="225" y="559"/>
                    <a:pt x="221" y="561"/>
                  </a:cubicBezTo>
                  <a:cubicBezTo>
                    <a:pt x="214" y="563"/>
                    <a:pt x="215" y="572"/>
                    <a:pt x="206" y="574"/>
                  </a:cubicBezTo>
                  <a:cubicBezTo>
                    <a:pt x="201" y="578"/>
                    <a:pt x="198" y="581"/>
                    <a:pt x="194" y="586"/>
                  </a:cubicBezTo>
                  <a:cubicBezTo>
                    <a:pt x="191" y="599"/>
                    <a:pt x="193" y="599"/>
                    <a:pt x="208" y="601"/>
                  </a:cubicBezTo>
                  <a:cubicBezTo>
                    <a:pt x="214" y="604"/>
                    <a:pt x="214" y="606"/>
                    <a:pt x="214" y="61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5" name="Freeform 109"/>
            <p:cNvSpPr>
              <a:spLocks/>
            </p:cNvSpPr>
            <p:nvPr/>
          </p:nvSpPr>
          <p:spPr bwMode="ltGray">
            <a:xfrm>
              <a:off x="3232" y="1290"/>
              <a:ext cx="1164" cy="618"/>
            </a:xfrm>
            <a:custGeom>
              <a:avLst/>
              <a:gdLst/>
              <a:ahLst/>
              <a:cxnLst>
                <a:cxn ang="0">
                  <a:pos x="732" y="56"/>
                </a:cxn>
                <a:cxn ang="0">
                  <a:pos x="704" y="76"/>
                </a:cxn>
                <a:cxn ang="0">
                  <a:pos x="664" y="30"/>
                </a:cxn>
                <a:cxn ang="0">
                  <a:pos x="584" y="14"/>
                </a:cxn>
                <a:cxn ang="0">
                  <a:pos x="556" y="12"/>
                </a:cxn>
                <a:cxn ang="0">
                  <a:pos x="490" y="8"/>
                </a:cxn>
                <a:cxn ang="0">
                  <a:pos x="430" y="34"/>
                </a:cxn>
                <a:cxn ang="0">
                  <a:pos x="374" y="46"/>
                </a:cxn>
                <a:cxn ang="0">
                  <a:pos x="364" y="54"/>
                </a:cxn>
                <a:cxn ang="0">
                  <a:pos x="372" y="86"/>
                </a:cxn>
                <a:cxn ang="0">
                  <a:pos x="336" y="86"/>
                </a:cxn>
                <a:cxn ang="0">
                  <a:pos x="344" y="114"/>
                </a:cxn>
                <a:cxn ang="0">
                  <a:pos x="362" y="134"/>
                </a:cxn>
                <a:cxn ang="0">
                  <a:pos x="302" y="116"/>
                </a:cxn>
                <a:cxn ang="0">
                  <a:pos x="256" y="94"/>
                </a:cxn>
                <a:cxn ang="0">
                  <a:pos x="242" y="108"/>
                </a:cxn>
                <a:cxn ang="0">
                  <a:pos x="298" y="166"/>
                </a:cxn>
                <a:cxn ang="0">
                  <a:pos x="284" y="220"/>
                </a:cxn>
                <a:cxn ang="0">
                  <a:pos x="246" y="214"/>
                </a:cxn>
                <a:cxn ang="0">
                  <a:pos x="280" y="194"/>
                </a:cxn>
                <a:cxn ang="0">
                  <a:pos x="228" y="120"/>
                </a:cxn>
                <a:cxn ang="0">
                  <a:pos x="214" y="100"/>
                </a:cxn>
                <a:cxn ang="0">
                  <a:pos x="176" y="94"/>
                </a:cxn>
                <a:cxn ang="0">
                  <a:pos x="168" y="118"/>
                </a:cxn>
                <a:cxn ang="0">
                  <a:pos x="204" y="162"/>
                </a:cxn>
                <a:cxn ang="0">
                  <a:pos x="218" y="188"/>
                </a:cxn>
                <a:cxn ang="0">
                  <a:pos x="160" y="172"/>
                </a:cxn>
                <a:cxn ang="0">
                  <a:pos x="106" y="186"/>
                </a:cxn>
                <a:cxn ang="0">
                  <a:pos x="74" y="188"/>
                </a:cxn>
                <a:cxn ang="0">
                  <a:pos x="26" y="254"/>
                </a:cxn>
                <a:cxn ang="0">
                  <a:pos x="16" y="286"/>
                </a:cxn>
                <a:cxn ang="0">
                  <a:pos x="0" y="460"/>
                </a:cxn>
                <a:cxn ang="0">
                  <a:pos x="26" y="738"/>
                </a:cxn>
                <a:cxn ang="0">
                  <a:pos x="96" y="820"/>
                </a:cxn>
                <a:cxn ang="0">
                  <a:pos x="198" y="822"/>
                </a:cxn>
                <a:cxn ang="0">
                  <a:pos x="282" y="804"/>
                </a:cxn>
                <a:cxn ang="0">
                  <a:pos x="394" y="720"/>
                </a:cxn>
                <a:cxn ang="0">
                  <a:pos x="516" y="632"/>
                </a:cxn>
                <a:cxn ang="0">
                  <a:pos x="648" y="516"/>
                </a:cxn>
                <a:cxn ang="0">
                  <a:pos x="806" y="428"/>
                </a:cxn>
                <a:cxn ang="0">
                  <a:pos x="906" y="372"/>
                </a:cxn>
                <a:cxn ang="0">
                  <a:pos x="1060" y="280"/>
                </a:cxn>
                <a:cxn ang="0">
                  <a:pos x="1174" y="216"/>
                </a:cxn>
                <a:cxn ang="0">
                  <a:pos x="1288" y="142"/>
                </a:cxn>
                <a:cxn ang="0">
                  <a:pos x="1426" y="98"/>
                </a:cxn>
                <a:cxn ang="0">
                  <a:pos x="1502" y="30"/>
                </a:cxn>
                <a:cxn ang="0">
                  <a:pos x="1548" y="20"/>
                </a:cxn>
                <a:cxn ang="0">
                  <a:pos x="1518" y="0"/>
                </a:cxn>
                <a:cxn ang="0">
                  <a:pos x="1396" y="22"/>
                </a:cxn>
                <a:cxn ang="0">
                  <a:pos x="1356" y="58"/>
                </a:cxn>
                <a:cxn ang="0">
                  <a:pos x="1328" y="96"/>
                </a:cxn>
                <a:cxn ang="0">
                  <a:pos x="1276" y="78"/>
                </a:cxn>
                <a:cxn ang="0">
                  <a:pos x="1196" y="72"/>
                </a:cxn>
                <a:cxn ang="0">
                  <a:pos x="1146" y="76"/>
                </a:cxn>
                <a:cxn ang="0">
                  <a:pos x="1080" y="54"/>
                </a:cxn>
                <a:cxn ang="0">
                  <a:pos x="988" y="90"/>
                </a:cxn>
                <a:cxn ang="0">
                  <a:pos x="958" y="80"/>
                </a:cxn>
                <a:cxn ang="0">
                  <a:pos x="886" y="54"/>
                </a:cxn>
                <a:cxn ang="0">
                  <a:pos x="800" y="78"/>
                </a:cxn>
              </a:cxnLst>
              <a:rect l="0" t="0" r="r" b="b"/>
              <a:pathLst>
                <a:path w="1555" h="824">
                  <a:moveTo>
                    <a:pt x="760" y="58"/>
                  </a:moveTo>
                  <a:cubicBezTo>
                    <a:pt x="748" y="56"/>
                    <a:pt x="744" y="54"/>
                    <a:pt x="732" y="56"/>
                  </a:cubicBezTo>
                  <a:cubicBezTo>
                    <a:pt x="725" y="60"/>
                    <a:pt x="723" y="68"/>
                    <a:pt x="716" y="72"/>
                  </a:cubicBezTo>
                  <a:cubicBezTo>
                    <a:pt x="712" y="74"/>
                    <a:pt x="704" y="76"/>
                    <a:pt x="704" y="76"/>
                  </a:cubicBezTo>
                  <a:cubicBezTo>
                    <a:pt x="694" y="60"/>
                    <a:pt x="695" y="63"/>
                    <a:pt x="676" y="60"/>
                  </a:cubicBezTo>
                  <a:cubicBezTo>
                    <a:pt x="664" y="52"/>
                    <a:pt x="671" y="41"/>
                    <a:pt x="664" y="30"/>
                  </a:cubicBezTo>
                  <a:cubicBezTo>
                    <a:pt x="655" y="16"/>
                    <a:pt x="630" y="12"/>
                    <a:pt x="614" y="8"/>
                  </a:cubicBezTo>
                  <a:cubicBezTo>
                    <a:pt x="592" y="10"/>
                    <a:pt x="602" y="8"/>
                    <a:pt x="584" y="14"/>
                  </a:cubicBezTo>
                  <a:cubicBezTo>
                    <a:pt x="578" y="16"/>
                    <a:pt x="566" y="20"/>
                    <a:pt x="566" y="20"/>
                  </a:cubicBezTo>
                  <a:cubicBezTo>
                    <a:pt x="546" y="15"/>
                    <a:pt x="567" y="23"/>
                    <a:pt x="556" y="12"/>
                  </a:cubicBezTo>
                  <a:cubicBezTo>
                    <a:pt x="551" y="7"/>
                    <a:pt x="538" y="4"/>
                    <a:pt x="532" y="0"/>
                  </a:cubicBezTo>
                  <a:cubicBezTo>
                    <a:pt x="518" y="2"/>
                    <a:pt x="504" y="3"/>
                    <a:pt x="490" y="8"/>
                  </a:cubicBezTo>
                  <a:cubicBezTo>
                    <a:pt x="484" y="25"/>
                    <a:pt x="480" y="29"/>
                    <a:pt x="466" y="38"/>
                  </a:cubicBezTo>
                  <a:cubicBezTo>
                    <a:pt x="448" y="35"/>
                    <a:pt x="450" y="32"/>
                    <a:pt x="430" y="34"/>
                  </a:cubicBezTo>
                  <a:cubicBezTo>
                    <a:pt x="422" y="37"/>
                    <a:pt x="419" y="39"/>
                    <a:pt x="414" y="46"/>
                  </a:cubicBezTo>
                  <a:cubicBezTo>
                    <a:pt x="407" y="45"/>
                    <a:pt x="384" y="42"/>
                    <a:pt x="374" y="46"/>
                  </a:cubicBezTo>
                  <a:cubicBezTo>
                    <a:pt x="372" y="47"/>
                    <a:pt x="372" y="50"/>
                    <a:pt x="370" y="52"/>
                  </a:cubicBezTo>
                  <a:cubicBezTo>
                    <a:pt x="368" y="53"/>
                    <a:pt x="366" y="53"/>
                    <a:pt x="364" y="54"/>
                  </a:cubicBezTo>
                  <a:cubicBezTo>
                    <a:pt x="361" y="63"/>
                    <a:pt x="362" y="67"/>
                    <a:pt x="370" y="72"/>
                  </a:cubicBezTo>
                  <a:cubicBezTo>
                    <a:pt x="374" y="77"/>
                    <a:pt x="377" y="79"/>
                    <a:pt x="372" y="86"/>
                  </a:cubicBezTo>
                  <a:cubicBezTo>
                    <a:pt x="368" y="91"/>
                    <a:pt x="354" y="94"/>
                    <a:pt x="354" y="94"/>
                  </a:cubicBezTo>
                  <a:cubicBezTo>
                    <a:pt x="349" y="90"/>
                    <a:pt x="336" y="86"/>
                    <a:pt x="336" y="86"/>
                  </a:cubicBezTo>
                  <a:cubicBezTo>
                    <a:pt x="326" y="88"/>
                    <a:pt x="322" y="87"/>
                    <a:pt x="316" y="96"/>
                  </a:cubicBezTo>
                  <a:cubicBezTo>
                    <a:pt x="320" y="110"/>
                    <a:pt x="331" y="110"/>
                    <a:pt x="344" y="114"/>
                  </a:cubicBezTo>
                  <a:cubicBezTo>
                    <a:pt x="350" y="116"/>
                    <a:pt x="362" y="120"/>
                    <a:pt x="362" y="120"/>
                  </a:cubicBezTo>
                  <a:cubicBezTo>
                    <a:pt x="367" y="127"/>
                    <a:pt x="372" y="131"/>
                    <a:pt x="362" y="134"/>
                  </a:cubicBezTo>
                  <a:cubicBezTo>
                    <a:pt x="350" y="126"/>
                    <a:pt x="334" y="119"/>
                    <a:pt x="320" y="114"/>
                  </a:cubicBezTo>
                  <a:cubicBezTo>
                    <a:pt x="314" y="115"/>
                    <a:pt x="308" y="115"/>
                    <a:pt x="302" y="116"/>
                  </a:cubicBezTo>
                  <a:cubicBezTo>
                    <a:pt x="298" y="117"/>
                    <a:pt x="290" y="120"/>
                    <a:pt x="290" y="120"/>
                  </a:cubicBezTo>
                  <a:cubicBezTo>
                    <a:pt x="275" y="117"/>
                    <a:pt x="272" y="99"/>
                    <a:pt x="256" y="94"/>
                  </a:cubicBezTo>
                  <a:cubicBezTo>
                    <a:pt x="253" y="95"/>
                    <a:pt x="248" y="94"/>
                    <a:pt x="246" y="96"/>
                  </a:cubicBezTo>
                  <a:cubicBezTo>
                    <a:pt x="243" y="99"/>
                    <a:pt x="242" y="108"/>
                    <a:pt x="242" y="108"/>
                  </a:cubicBezTo>
                  <a:cubicBezTo>
                    <a:pt x="245" y="116"/>
                    <a:pt x="262" y="124"/>
                    <a:pt x="262" y="124"/>
                  </a:cubicBezTo>
                  <a:cubicBezTo>
                    <a:pt x="275" y="143"/>
                    <a:pt x="278" y="153"/>
                    <a:pt x="298" y="166"/>
                  </a:cubicBezTo>
                  <a:cubicBezTo>
                    <a:pt x="306" y="178"/>
                    <a:pt x="306" y="194"/>
                    <a:pt x="314" y="206"/>
                  </a:cubicBezTo>
                  <a:cubicBezTo>
                    <a:pt x="310" y="217"/>
                    <a:pt x="294" y="217"/>
                    <a:pt x="284" y="220"/>
                  </a:cubicBezTo>
                  <a:cubicBezTo>
                    <a:pt x="280" y="221"/>
                    <a:pt x="272" y="224"/>
                    <a:pt x="272" y="224"/>
                  </a:cubicBezTo>
                  <a:cubicBezTo>
                    <a:pt x="261" y="223"/>
                    <a:pt x="250" y="225"/>
                    <a:pt x="246" y="214"/>
                  </a:cubicBezTo>
                  <a:cubicBezTo>
                    <a:pt x="257" y="210"/>
                    <a:pt x="267" y="212"/>
                    <a:pt x="278" y="208"/>
                  </a:cubicBezTo>
                  <a:cubicBezTo>
                    <a:pt x="283" y="201"/>
                    <a:pt x="284" y="203"/>
                    <a:pt x="280" y="194"/>
                  </a:cubicBezTo>
                  <a:cubicBezTo>
                    <a:pt x="280" y="193"/>
                    <a:pt x="245" y="150"/>
                    <a:pt x="242" y="148"/>
                  </a:cubicBezTo>
                  <a:cubicBezTo>
                    <a:pt x="238" y="136"/>
                    <a:pt x="239" y="128"/>
                    <a:pt x="228" y="120"/>
                  </a:cubicBezTo>
                  <a:cubicBezTo>
                    <a:pt x="226" y="114"/>
                    <a:pt x="230" y="102"/>
                    <a:pt x="230" y="102"/>
                  </a:cubicBezTo>
                  <a:cubicBezTo>
                    <a:pt x="210" y="89"/>
                    <a:pt x="242" y="108"/>
                    <a:pt x="214" y="100"/>
                  </a:cubicBezTo>
                  <a:cubicBezTo>
                    <a:pt x="211" y="99"/>
                    <a:pt x="202" y="87"/>
                    <a:pt x="198" y="84"/>
                  </a:cubicBezTo>
                  <a:cubicBezTo>
                    <a:pt x="187" y="86"/>
                    <a:pt x="184" y="86"/>
                    <a:pt x="176" y="94"/>
                  </a:cubicBezTo>
                  <a:cubicBezTo>
                    <a:pt x="174" y="100"/>
                    <a:pt x="172" y="106"/>
                    <a:pt x="170" y="112"/>
                  </a:cubicBezTo>
                  <a:cubicBezTo>
                    <a:pt x="169" y="114"/>
                    <a:pt x="168" y="118"/>
                    <a:pt x="168" y="118"/>
                  </a:cubicBezTo>
                  <a:cubicBezTo>
                    <a:pt x="168" y="119"/>
                    <a:pt x="162" y="144"/>
                    <a:pt x="166" y="148"/>
                  </a:cubicBezTo>
                  <a:cubicBezTo>
                    <a:pt x="175" y="157"/>
                    <a:pt x="194" y="155"/>
                    <a:pt x="204" y="162"/>
                  </a:cubicBezTo>
                  <a:cubicBezTo>
                    <a:pt x="208" y="165"/>
                    <a:pt x="216" y="170"/>
                    <a:pt x="216" y="170"/>
                  </a:cubicBezTo>
                  <a:cubicBezTo>
                    <a:pt x="221" y="184"/>
                    <a:pt x="221" y="178"/>
                    <a:pt x="218" y="188"/>
                  </a:cubicBezTo>
                  <a:cubicBezTo>
                    <a:pt x="204" y="186"/>
                    <a:pt x="205" y="182"/>
                    <a:pt x="194" y="176"/>
                  </a:cubicBezTo>
                  <a:cubicBezTo>
                    <a:pt x="185" y="171"/>
                    <a:pt x="164" y="172"/>
                    <a:pt x="160" y="172"/>
                  </a:cubicBezTo>
                  <a:cubicBezTo>
                    <a:pt x="140" y="159"/>
                    <a:pt x="120" y="169"/>
                    <a:pt x="96" y="170"/>
                  </a:cubicBezTo>
                  <a:cubicBezTo>
                    <a:pt x="99" y="178"/>
                    <a:pt x="103" y="178"/>
                    <a:pt x="106" y="186"/>
                  </a:cubicBezTo>
                  <a:cubicBezTo>
                    <a:pt x="103" y="202"/>
                    <a:pt x="103" y="199"/>
                    <a:pt x="92" y="192"/>
                  </a:cubicBezTo>
                  <a:cubicBezTo>
                    <a:pt x="86" y="183"/>
                    <a:pt x="90" y="184"/>
                    <a:pt x="74" y="188"/>
                  </a:cubicBezTo>
                  <a:cubicBezTo>
                    <a:pt x="70" y="189"/>
                    <a:pt x="62" y="192"/>
                    <a:pt x="62" y="192"/>
                  </a:cubicBezTo>
                  <a:cubicBezTo>
                    <a:pt x="49" y="211"/>
                    <a:pt x="43" y="237"/>
                    <a:pt x="26" y="254"/>
                  </a:cubicBezTo>
                  <a:cubicBezTo>
                    <a:pt x="23" y="266"/>
                    <a:pt x="25" y="259"/>
                    <a:pt x="20" y="274"/>
                  </a:cubicBezTo>
                  <a:cubicBezTo>
                    <a:pt x="19" y="278"/>
                    <a:pt x="16" y="286"/>
                    <a:pt x="16" y="286"/>
                  </a:cubicBezTo>
                  <a:cubicBezTo>
                    <a:pt x="11" y="325"/>
                    <a:pt x="16" y="366"/>
                    <a:pt x="6" y="404"/>
                  </a:cubicBezTo>
                  <a:cubicBezTo>
                    <a:pt x="4" y="423"/>
                    <a:pt x="2" y="441"/>
                    <a:pt x="0" y="460"/>
                  </a:cubicBezTo>
                  <a:cubicBezTo>
                    <a:pt x="1" y="530"/>
                    <a:pt x="3" y="592"/>
                    <a:pt x="14" y="660"/>
                  </a:cubicBezTo>
                  <a:cubicBezTo>
                    <a:pt x="15" y="683"/>
                    <a:pt x="12" y="717"/>
                    <a:pt x="26" y="738"/>
                  </a:cubicBezTo>
                  <a:cubicBezTo>
                    <a:pt x="31" y="759"/>
                    <a:pt x="39" y="781"/>
                    <a:pt x="58" y="794"/>
                  </a:cubicBezTo>
                  <a:cubicBezTo>
                    <a:pt x="66" y="806"/>
                    <a:pt x="81" y="818"/>
                    <a:pt x="96" y="820"/>
                  </a:cubicBezTo>
                  <a:cubicBezTo>
                    <a:pt x="109" y="822"/>
                    <a:pt x="134" y="824"/>
                    <a:pt x="134" y="824"/>
                  </a:cubicBezTo>
                  <a:cubicBezTo>
                    <a:pt x="155" y="823"/>
                    <a:pt x="177" y="823"/>
                    <a:pt x="198" y="822"/>
                  </a:cubicBezTo>
                  <a:cubicBezTo>
                    <a:pt x="210" y="821"/>
                    <a:pt x="234" y="818"/>
                    <a:pt x="234" y="818"/>
                  </a:cubicBezTo>
                  <a:cubicBezTo>
                    <a:pt x="251" y="814"/>
                    <a:pt x="266" y="808"/>
                    <a:pt x="282" y="804"/>
                  </a:cubicBezTo>
                  <a:cubicBezTo>
                    <a:pt x="296" y="795"/>
                    <a:pt x="310" y="785"/>
                    <a:pt x="324" y="776"/>
                  </a:cubicBezTo>
                  <a:cubicBezTo>
                    <a:pt x="341" y="751"/>
                    <a:pt x="370" y="737"/>
                    <a:pt x="394" y="720"/>
                  </a:cubicBezTo>
                  <a:cubicBezTo>
                    <a:pt x="408" y="710"/>
                    <a:pt x="418" y="696"/>
                    <a:pt x="432" y="686"/>
                  </a:cubicBezTo>
                  <a:cubicBezTo>
                    <a:pt x="459" y="667"/>
                    <a:pt x="489" y="650"/>
                    <a:pt x="516" y="632"/>
                  </a:cubicBezTo>
                  <a:cubicBezTo>
                    <a:pt x="524" y="620"/>
                    <a:pt x="539" y="615"/>
                    <a:pt x="550" y="604"/>
                  </a:cubicBezTo>
                  <a:cubicBezTo>
                    <a:pt x="576" y="578"/>
                    <a:pt x="614" y="529"/>
                    <a:pt x="648" y="516"/>
                  </a:cubicBezTo>
                  <a:cubicBezTo>
                    <a:pt x="678" y="486"/>
                    <a:pt x="721" y="456"/>
                    <a:pt x="762" y="446"/>
                  </a:cubicBezTo>
                  <a:cubicBezTo>
                    <a:pt x="775" y="437"/>
                    <a:pt x="791" y="433"/>
                    <a:pt x="806" y="428"/>
                  </a:cubicBezTo>
                  <a:cubicBezTo>
                    <a:pt x="819" y="424"/>
                    <a:pt x="830" y="415"/>
                    <a:pt x="844" y="412"/>
                  </a:cubicBezTo>
                  <a:cubicBezTo>
                    <a:pt x="863" y="399"/>
                    <a:pt x="885" y="379"/>
                    <a:pt x="906" y="372"/>
                  </a:cubicBezTo>
                  <a:cubicBezTo>
                    <a:pt x="935" y="349"/>
                    <a:pt x="973" y="341"/>
                    <a:pt x="1002" y="318"/>
                  </a:cubicBezTo>
                  <a:cubicBezTo>
                    <a:pt x="1020" y="303"/>
                    <a:pt x="1042" y="294"/>
                    <a:pt x="1060" y="280"/>
                  </a:cubicBezTo>
                  <a:cubicBezTo>
                    <a:pt x="1071" y="272"/>
                    <a:pt x="1084" y="259"/>
                    <a:pt x="1098" y="254"/>
                  </a:cubicBezTo>
                  <a:cubicBezTo>
                    <a:pt x="1121" y="237"/>
                    <a:pt x="1149" y="230"/>
                    <a:pt x="1174" y="216"/>
                  </a:cubicBezTo>
                  <a:cubicBezTo>
                    <a:pt x="1193" y="205"/>
                    <a:pt x="1210" y="188"/>
                    <a:pt x="1230" y="180"/>
                  </a:cubicBezTo>
                  <a:cubicBezTo>
                    <a:pt x="1241" y="169"/>
                    <a:pt x="1272" y="146"/>
                    <a:pt x="1288" y="142"/>
                  </a:cubicBezTo>
                  <a:cubicBezTo>
                    <a:pt x="1306" y="130"/>
                    <a:pt x="1329" y="126"/>
                    <a:pt x="1350" y="120"/>
                  </a:cubicBezTo>
                  <a:cubicBezTo>
                    <a:pt x="1375" y="112"/>
                    <a:pt x="1400" y="104"/>
                    <a:pt x="1426" y="98"/>
                  </a:cubicBezTo>
                  <a:cubicBezTo>
                    <a:pt x="1436" y="88"/>
                    <a:pt x="1460" y="80"/>
                    <a:pt x="1474" y="76"/>
                  </a:cubicBezTo>
                  <a:cubicBezTo>
                    <a:pt x="1491" y="65"/>
                    <a:pt x="1485" y="41"/>
                    <a:pt x="1502" y="30"/>
                  </a:cubicBezTo>
                  <a:cubicBezTo>
                    <a:pt x="1506" y="23"/>
                    <a:pt x="1537" y="28"/>
                    <a:pt x="1544" y="26"/>
                  </a:cubicBezTo>
                  <a:cubicBezTo>
                    <a:pt x="1545" y="24"/>
                    <a:pt x="1546" y="22"/>
                    <a:pt x="1548" y="20"/>
                  </a:cubicBezTo>
                  <a:cubicBezTo>
                    <a:pt x="1550" y="19"/>
                    <a:pt x="1555" y="20"/>
                    <a:pt x="1554" y="18"/>
                  </a:cubicBezTo>
                  <a:cubicBezTo>
                    <a:pt x="1549" y="10"/>
                    <a:pt x="1527" y="3"/>
                    <a:pt x="1518" y="0"/>
                  </a:cubicBezTo>
                  <a:cubicBezTo>
                    <a:pt x="1483" y="3"/>
                    <a:pt x="1450" y="10"/>
                    <a:pt x="1414" y="12"/>
                  </a:cubicBezTo>
                  <a:cubicBezTo>
                    <a:pt x="1399" y="17"/>
                    <a:pt x="1405" y="13"/>
                    <a:pt x="1396" y="22"/>
                  </a:cubicBezTo>
                  <a:cubicBezTo>
                    <a:pt x="1394" y="28"/>
                    <a:pt x="1382" y="36"/>
                    <a:pt x="1382" y="36"/>
                  </a:cubicBezTo>
                  <a:cubicBezTo>
                    <a:pt x="1375" y="58"/>
                    <a:pt x="1394" y="54"/>
                    <a:pt x="1356" y="58"/>
                  </a:cubicBezTo>
                  <a:cubicBezTo>
                    <a:pt x="1351" y="66"/>
                    <a:pt x="1347" y="82"/>
                    <a:pt x="1340" y="88"/>
                  </a:cubicBezTo>
                  <a:cubicBezTo>
                    <a:pt x="1336" y="91"/>
                    <a:pt x="1328" y="96"/>
                    <a:pt x="1328" y="96"/>
                  </a:cubicBezTo>
                  <a:cubicBezTo>
                    <a:pt x="1321" y="94"/>
                    <a:pt x="1310" y="86"/>
                    <a:pt x="1310" y="86"/>
                  </a:cubicBezTo>
                  <a:cubicBezTo>
                    <a:pt x="1300" y="71"/>
                    <a:pt x="1296" y="76"/>
                    <a:pt x="1276" y="78"/>
                  </a:cubicBezTo>
                  <a:cubicBezTo>
                    <a:pt x="1261" y="83"/>
                    <a:pt x="1240" y="78"/>
                    <a:pt x="1224" y="76"/>
                  </a:cubicBezTo>
                  <a:cubicBezTo>
                    <a:pt x="1215" y="75"/>
                    <a:pt x="1196" y="72"/>
                    <a:pt x="1196" y="72"/>
                  </a:cubicBezTo>
                  <a:cubicBezTo>
                    <a:pt x="1178" y="66"/>
                    <a:pt x="1188" y="68"/>
                    <a:pt x="1166" y="70"/>
                  </a:cubicBezTo>
                  <a:cubicBezTo>
                    <a:pt x="1159" y="72"/>
                    <a:pt x="1146" y="76"/>
                    <a:pt x="1146" y="76"/>
                  </a:cubicBezTo>
                  <a:cubicBezTo>
                    <a:pt x="1130" y="71"/>
                    <a:pt x="1113" y="69"/>
                    <a:pt x="1096" y="68"/>
                  </a:cubicBezTo>
                  <a:cubicBezTo>
                    <a:pt x="1091" y="61"/>
                    <a:pt x="1088" y="57"/>
                    <a:pt x="1080" y="54"/>
                  </a:cubicBezTo>
                  <a:cubicBezTo>
                    <a:pt x="1061" y="56"/>
                    <a:pt x="1042" y="62"/>
                    <a:pt x="1024" y="68"/>
                  </a:cubicBezTo>
                  <a:cubicBezTo>
                    <a:pt x="1019" y="89"/>
                    <a:pt x="1007" y="87"/>
                    <a:pt x="988" y="90"/>
                  </a:cubicBezTo>
                  <a:cubicBezTo>
                    <a:pt x="985" y="100"/>
                    <a:pt x="985" y="103"/>
                    <a:pt x="974" y="100"/>
                  </a:cubicBezTo>
                  <a:cubicBezTo>
                    <a:pt x="966" y="92"/>
                    <a:pt x="968" y="83"/>
                    <a:pt x="958" y="80"/>
                  </a:cubicBezTo>
                  <a:cubicBezTo>
                    <a:pt x="944" y="85"/>
                    <a:pt x="950" y="82"/>
                    <a:pt x="940" y="88"/>
                  </a:cubicBezTo>
                  <a:cubicBezTo>
                    <a:pt x="921" y="75"/>
                    <a:pt x="908" y="61"/>
                    <a:pt x="886" y="54"/>
                  </a:cubicBezTo>
                  <a:cubicBezTo>
                    <a:pt x="863" y="56"/>
                    <a:pt x="843" y="60"/>
                    <a:pt x="820" y="62"/>
                  </a:cubicBezTo>
                  <a:cubicBezTo>
                    <a:pt x="806" y="67"/>
                    <a:pt x="811" y="74"/>
                    <a:pt x="800" y="78"/>
                  </a:cubicBezTo>
                  <a:cubicBezTo>
                    <a:pt x="782" y="75"/>
                    <a:pt x="773" y="71"/>
                    <a:pt x="760" y="58"/>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6" name="Freeform 110"/>
            <p:cNvSpPr>
              <a:spLocks/>
            </p:cNvSpPr>
            <p:nvPr/>
          </p:nvSpPr>
          <p:spPr bwMode="ltGray">
            <a:xfrm>
              <a:off x="3185" y="1299"/>
              <a:ext cx="141" cy="108"/>
            </a:xfrm>
            <a:custGeom>
              <a:avLst/>
              <a:gdLst/>
              <a:ahLst/>
              <a:cxnLst>
                <a:cxn ang="0">
                  <a:pos x="171" y="4"/>
                </a:cxn>
                <a:cxn ang="0">
                  <a:pos x="185" y="4"/>
                </a:cxn>
                <a:cxn ang="0">
                  <a:pos x="189" y="16"/>
                </a:cxn>
                <a:cxn ang="0">
                  <a:pos x="187" y="24"/>
                </a:cxn>
                <a:cxn ang="0">
                  <a:pos x="131" y="44"/>
                </a:cxn>
                <a:cxn ang="0">
                  <a:pos x="109" y="58"/>
                </a:cxn>
                <a:cxn ang="0">
                  <a:pos x="97" y="62"/>
                </a:cxn>
                <a:cxn ang="0">
                  <a:pos x="71" y="82"/>
                </a:cxn>
                <a:cxn ang="0">
                  <a:pos x="75" y="92"/>
                </a:cxn>
                <a:cxn ang="0">
                  <a:pos x="83" y="116"/>
                </a:cxn>
                <a:cxn ang="0">
                  <a:pos x="107" y="126"/>
                </a:cxn>
                <a:cxn ang="0">
                  <a:pos x="93" y="140"/>
                </a:cxn>
                <a:cxn ang="0">
                  <a:pos x="83" y="130"/>
                </a:cxn>
                <a:cxn ang="0">
                  <a:pos x="71" y="134"/>
                </a:cxn>
                <a:cxn ang="0">
                  <a:pos x="21" y="122"/>
                </a:cxn>
                <a:cxn ang="0">
                  <a:pos x="19" y="106"/>
                </a:cxn>
                <a:cxn ang="0">
                  <a:pos x="47" y="90"/>
                </a:cxn>
                <a:cxn ang="0">
                  <a:pos x="51" y="76"/>
                </a:cxn>
                <a:cxn ang="0">
                  <a:pos x="47" y="64"/>
                </a:cxn>
                <a:cxn ang="0">
                  <a:pos x="73" y="46"/>
                </a:cxn>
                <a:cxn ang="0">
                  <a:pos x="97" y="36"/>
                </a:cxn>
                <a:cxn ang="0">
                  <a:pos x="113" y="24"/>
                </a:cxn>
                <a:cxn ang="0">
                  <a:pos x="171" y="4"/>
                </a:cxn>
              </a:cxnLst>
              <a:rect l="0" t="0" r="r" b="b"/>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7" name="Freeform 111"/>
            <p:cNvSpPr>
              <a:spLocks/>
            </p:cNvSpPr>
            <p:nvPr/>
          </p:nvSpPr>
          <p:spPr bwMode="ltGray">
            <a:xfrm>
              <a:off x="3269" y="1403"/>
              <a:ext cx="40" cy="12"/>
            </a:xfrm>
            <a:custGeom>
              <a:avLst/>
              <a:gdLst/>
              <a:ahLst/>
              <a:cxnLst>
                <a:cxn ang="0">
                  <a:pos x="24" y="0"/>
                </a:cxn>
                <a:cxn ang="0">
                  <a:pos x="12" y="2"/>
                </a:cxn>
                <a:cxn ang="0">
                  <a:pos x="32" y="16"/>
                </a:cxn>
                <a:cxn ang="0">
                  <a:pos x="44" y="14"/>
                </a:cxn>
                <a:cxn ang="0">
                  <a:pos x="24" y="0"/>
                </a:cxn>
              </a:cxnLst>
              <a:rect l="0" t="0" r="r" b="b"/>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8" name="Freeform 112"/>
            <p:cNvSpPr>
              <a:spLocks/>
            </p:cNvSpPr>
            <p:nvPr/>
          </p:nvSpPr>
          <p:spPr bwMode="ltGray">
            <a:xfrm>
              <a:off x="3474" y="1247"/>
              <a:ext cx="42" cy="28"/>
            </a:xfrm>
            <a:custGeom>
              <a:avLst/>
              <a:gdLst/>
              <a:ahLst/>
              <a:cxnLst>
                <a:cxn ang="0">
                  <a:pos x="57" y="4"/>
                </a:cxn>
                <a:cxn ang="0">
                  <a:pos x="25" y="24"/>
                </a:cxn>
                <a:cxn ang="0">
                  <a:pos x="11" y="34"/>
                </a:cxn>
                <a:cxn ang="0">
                  <a:pos x="9" y="4"/>
                </a:cxn>
                <a:cxn ang="0">
                  <a:pos x="21" y="0"/>
                </a:cxn>
                <a:cxn ang="0">
                  <a:pos x="57" y="4"/>
                </a:cxn>
              </a:cxnLst>
              <a:rect l="0" t="0" r="r" b="b"/>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09" name="Freeform 113"/>
            <p:cNvSpPr>
              <a:spLocks/>
            </p:cNvSpPr>
            <p:nvPr/>
          </p:nvSpPr>
          <p:spPr bwMode="ltGray">
            <a:xfrm>
              <a:off x="3504" y="1260"/>
              <a:ext cx="50" cy="20"/>
            </a:xfrm>
            <a:custGeom>
              <a:avLst/>
              <a:gdLst/>
              <a:ahLst/>
              <a:cxnLst>
                <a:cxn ang="0">
                  <a:pos x="29" y="0"/>
                </a:cxn>
                <a:cxn ang="0">
                  <a:pos x="11" y="6"/>
                </a:cxn>
                <a:cxn ang="0">
                  <a:pos x="57" y="26"/>
                </a:cxn>
                <a:cxn ang="0">
                  <a:pos x="63" y="24"/>
                </a:cxn>
                <a:cxn ang="0">
                  <a:pos x="29" y="0"/>
                </a:cxn>
              </a:cxnLst>
              <a:rect l="0" t="0" r="r" b="b"/>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0" name="Freeform 114"/>
            <p:cNvSpPr>
              <a:spLocks/>
            </p:cNvSpPr>
            <p:nvPr/>
          </p:nvSpPr>
          <p:spPr bwMode="ltGray">
            <a:xfrm>
              <a:off x="3558" y="1263"/>
              <a:ext cx="50" cy="32"/>
            </a:xfrm>
            <a:custGeom>
              <a:avLst/>
              <a:gdLst/>
              <a:ahLst/>
              <a:cxnLst>
                <a:cxn ang="0">
                  <a:pos x="50" y="9"/>
                </a:cxn>
                <a:cxn ang="0">
                  <a:pos x="26" y="9"/>
                </a:cxn>
                <a:cxn ang="0">
                  <a:pos x="10" y="9"/>
                </a:cxn>
                <a:cxn ang="0">
                  <a:pos x="8" y="35"/>
                </a:cxn>
                <a:cxn ang="0">
                  <a:pos x="32" y="43"/>
                </a:cxn>
                <a:cxn ang="0">
                  <a:pos x="62" y="27"/>
                </a:cxn>
                <a:cxn ang="0">
                  <a:pos x="50" y="9"/>
                </a:cxn>
              </a:cxnLst>
              <a:rect l="0" t="0" r="r" b="b"/>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1" name="Freeform 115"/>
            <p:cNvSpPr>
              <a:spLocks/>
            </p:cNvSpPr>
            <p:nvPr/>
          </p:nvSpPr>
          <p:spPr bwMode="ltGray">
            <a:xfrm>
              <a:off x="3907" y="1290"/>
              <a:ext cx="88" cy="31"/>
            </a:xfrm>
            <a:custGeom>
              <a:avLst/>
              <a:gdLst/>
              <a:ahLst/>
              <a:cxnLst>
                <a:cxn ang="0">
                  <a:pos x="14" y="0"/>
                </a:cxn>
                <a:cxn ang="0">
                  <a:pos x="8" y="16"/>
                </a:cxn>
                <a:cxn ang="0">
                  <a:pos x="50" y="30"/>
                </a:cxn>
                <a:cxn ang="0">
                  <a:pos x="76" y="36"/>
                </a:cxn>
                <a:cxn ang="0">
                  <a:pos x="112" y="22"/>
                </a:cxn>
                <a:cxn ang="0">
                  <a:pos x="78" y="4"/>
                </a:cxn>
                <a:cxn ang="0">
                  <a:pos x="14" y="0"/>
                </a:cxn>
              </a:cxnLst>
              <a:rect l="0" t="0" r="r" b="b"/>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2" name="Freeform 116"/>
            <p:cNvSpPr>
              <a:spLocks/>
            </p:cNvSpPr>
            <p:nvPr/>
          </p:nvSpPr>
          <p:spPr bwMode="ltGray">
            <a:xfrm>
              <a:off x="3997" y="1289"/>
              <a:ext cx="46" cy="24"/>
            </a:xfrm>
            <a:custGeom>
              <a:avLst/>
              <a:gdLst/>
              <a:ahLst/>
              <a:cxnLst>
                <a:cxn ang="0">
                  <a:pos x="32" y="4"/>
                </a:cxn>
                <a:cxn ang="0">
                  <a:pos x="62" y="10"/>
                </a:cxn>
                <a:cxn ang="0">
                  <a:pos x="30" y="32"/>
                </a:cxn>
                <a:cxn ang="0">
                  <a:pos x="6" y="22"/>
                </a:cxn>
                <a:cxn ang="0">
                  <a:pos x="32" y="4"/>
                </a:cxn>
              </a:cxnLst>
              <a:rect l="0" t="0" r="r" b="b"/>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3" name="Freeform 117"/>
            <p:cNvSpPr>
              <a:spLocks/>
            </p:cNvSpPr>
            <p:nvPr/>
          </p:nvSpPr>
          <p:spPr bwMode="ltGray">
            <a:xfrm>
              <a:off x="3976" y="1318"/>
              <a:ext cx="37" cy="17"/>
            </a:xfrm>
            <a:custGeom>
              <a:avLst/>
              <a:gdLst/>
              <a:ahLst/>
              <a:cxnLst>
                <a:cxn ang="0">
                  <a:pos x="20" y="1"/>
                </a:cxn>
                <a:cxn ang="0">
                  <a:pos x="6" y="5"/>
                </a:cxn>
                <a:cxn ang="0">
                  <a:pos x="38" y="23"/>
                </a:cxn>
                <a:cxn ang="0">
                  <a:pos x="20" y="1"/>
                </a:cxn>
              </a:cxnLst>
              <a:rect l="0" t="0" r="r" b="b"/>
              <a:pathLst>
                <a:path w="49" h="23">
                  <a:moveTo>
                    <a:pt x="20" y="1"/>
                  </a:moveTo>
                  <a:cubicBezTo>
                    <a:pt x="15" y="2"/>
                    <a:pt x="8" y="0"/>
                    <a:pt x="6" y="5"/>
                  </a:cubicBezTo>
                  <a:cubicBezTo>
                    <a:pt x="0" y="19"/>
                    <a:pt x="32" y="21"/>
                    <a:pt x="38" y="23"/>
                  </a:cubicBezTo>
                  <a:cubicBezTo>
                    <a:pt x="49" y="6"/>
                    <a:pt x="35" y="3"/>
                    <a:pt x="20" y="1"/>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4" name="Freeform 118"/>
            <p:cNvSpPr>
              <a:spLocks/>
            </p:cNvSpPr>
            <p:nvPr/>
          </p:nvSpPr>
          <p:spPr bwMode="ltGray">
            <a:xfrm>
              <a:off x="4228" y="1542"/>
              <a:ext cx="76" cy="114"/>
            </a:xfrm>
            <a:custGeom>
              <a:avLst/>
              <a:gdLst/>
              <a:ahLst/>
              <a:cxnLst>
                <a:cxn ang="0">
                  <a:pos x="6" y="0"/>
                </a:cxn>
                <a:cxn ang="0">
                  <a:pos x="0" y="18"/>
                </a:cxn>
                <a:cxn ang="0">
                  <a:pos x="14" y="42"/>
                </a:cxn>
                <a:cxn ang="0">
                  <a:pos x="32" y="72"/>
                </a:cxn>
                <a:cxn ang="0">
                  <a:pos x="36" y="104"/>
                </a:cxn>
                <a:cxn ang="0">
                  <a:pos x="80" y="152"/>
                </a:cxn>
                <a:cxn ang="0">
                  <a:pos x="86" y="124"/>
                </a:cxn>
                <a:cxn ang="0">
                  <a:pos x="74" y="102"/>
                </a:cxn>
                <a:cxn ang="0">
                  <a:pos x="62" y="92"/>
                </a:cxn>
                <a:cxn ang="0">
                  <a:pos x="52" y="74"/>
                </a:cxn>
                <a:cxn ang="0">
                  <a:pos x="42" y="44"/>
                </a:cxn>
                <a:cxn ang="0">
                  <a:pos x="4" y="12"/>
                </a:cxn>
                <a:cxn ang="0">
                  <a:pos x="6" y="0"/>
                </a:cxn>
              </a:cxnLst>
              <a:rect l="0" t="0" r="r" b="b"/>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5" name="Freeform 119"/>
            <p:cNvSpPr>
              <a:spLocks/>
            </p:cNvSpPr>
            <p:nvPr/>
          </p:nvSpPr>
          <p:spPr bwMode="ltGray">
            <a:xfrm>
              <a:off x="4289" y="1660"/>
              <a:ext cx="55" cy="78"/>
            </a:xfrm>
            <a:custGeom>
              <a:avLst/>
              <a:gdLst/>
              <a:ahLst/>
              <a:cxnLst>
                <a:cxn ang="0">
                  <a:pos x="64" y="22"/>
                </a:cxn>
                <a:cxn ang="0">
                  <a:pos x="74" y="40"/>
                </a:cxn>
                <a:cxn ang="0">
                  <a:pos x="30" y="84"/>
                </a:cxn>
                <a:cxn ang="0">
                  <a:pos x="32" y="100"/>
                </a:cxn>
                <a:cxn ang="0">
                  <a:pos x="20" y="94"/>
                </a:cxn>
                <a:cxn ang="0">
                  <a:pos x="6" y="84"/>
                </a:cxn>
                <a:cxn ang="0">
                  <a:pos x="0" y="82"/>
                </a:cxn>
                <a:cxn ang="0">
                  <a:pos x="10" y="58"/>
                </a:cxn>
                <a:cxn ang="0">
                  <a:pos x="12" y="52"/>
                </a:cxn>
                <a:cxn ang="0">
                  <a:pos x="2" y="24"/>
                </a:cxn>
                <a:cxn ang="0">
                  <a:pos x="4" y="14"/>
                </a:cxn>
                <a:cxn ang="0">
                  <a:pos x="26" y="22"/>
                </a:cxn>
                <a:cxn ang="0">
                  <a:pos x="36" y="36"/>
                </a:cxn>
                <a:cxn ang="0">
                  <a:pos x="64" y="22"/>
                </a:cxn>
              </a:cxnLst>
              <a:rect l="0" t="0" r="r" b="b"/>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6" name="Freeform 120"/>
            <p:cNvSpPr>
              <a:spLocks/>
            </p:cNvSpPr>
            <p:nvPr/>
          </p:nvSpPr>
          <p:spPr bwMode="ltGray">
            <a:xfrm>
              <a:off x="4253" y="1740"/>
              <a:ext cx="109" cy="189"/>
            </a:xfrm>
            <a:custGeom>
              <a:avLst/>
              <a:gdLst/>
              <a:ahLst/>
              <a:cxnLst>
                <a:cxn ang="0">
                  <a:pos x="82" y="100"/>
                </a:cxn>
                <a:cxn ang="0">
                  <a:pos x="66" y="106"/>
                </a:cxn>
                <a:cxn ang="0">
                  <a:pos x="64" y="132"/>
                </a:cxn>
                <a:cxn ang="0">
                  <a:pos x="22" y="146"/>
                </a:cxn>
                <a:cxn ang="0">
                  <a:pos x="8" y="168"/>
                </a:cxn>
                <a:cxn ang="0">
                  <a:pos x="20" y="182"/>
                </a:cxn>
                <a:cxn ang="0">
                  <a:pos x="8" y="198"/>
                </a:cxn>
                <a:cxn ang="0">
                  <a:pos x="24" y="252"/>
                </a:cxn>
                <a:cxn ang="0">
                  <a:pos x="28" y="214"/>
                </a:cxn>
                <a:cxn ang="0">
                  <a:pos x="22" y="192"/>
                </a:cxn>
                <a:cxn ang="0">
                  <a:pos x="42" y="176"/>
                </a:cxn>
                <a:cxn ang="0">
                  <a:pos x="52" y="158"/>
                </a:cxn>
                <a:cxn ang="0">
                  <a:pos x="66" y="174"/>
                </a:cxn>
                <a:cxn ang="0">
                  <a:pos x="44" y="190"/>
                </a:cxn>
                <a:cxn ang="0">
                  <a:pos x="56" y="200"/>
                </a:cxn>
                <a:cxn ang="0">
                  <a:pos x="68" y="178"/>
                </a:cxn>
                <a:cxn ang="0">
                  <a:pos x="84" y="184"/>
                </a:cxn>
                <a:cxn ang="0">
                  <a:pos x="104" y="148"/>
                </a:cxn>
                <a:cxn ang="0">
                  <a:pos x="114" y="156"/>
                </a:cxn>
                <a:cxn ang="0">
                  <a:pos x="136" y="148"/>
                </a:cxn>
                <a:cxn ang="0">
                  <a:pos x="146" y="130"/>
                </a:cxn>
                <a:cxn ang="0">
                  <a:pos x="142" y="110"/>
                </a:cxn>
                <a:cxn ang="0">
                  <a:pos x="134" y="98"/>
                </a:cxn>
                <a:cxn ang="0">
                  <a:pos x="122" y="40"/>
                </a:cxn>
                <a:cxn ang="0">
                  <a:pos x="94" y="0"/>
                </a:cxn>
                <a:cxn ang="0">
                  <a:pos x="78" y="12"/>
                </a:cxn>
                <a:cxn ang="0">
                  <a:pos x="96" y="34"/>
                </a:cxn>
                <a:cxn ang="0">
                  <a:pos x="96" y="64"/>
                </a:cxn>
                <a:cxn ang="0">
                  <a:pos x="82" y="100"/>
                </a:cxn>
              </a:cxnLst>
              <a:rect l="0" t="0" r="r" b="b"/>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7" name="Freeform 121"/>
            <p:cNvSpPr>
              <a:spLocks/>
            </p:cNvSpPr>
            <p:nvPr/>
          </p:nvSpPr>
          <p:spPr bwMode="ltGray">
            <a:xfrm>
              <a:off x="3192" y="1236"/>
              <a:ext cx="52" cy="30"/>
            </a:xfrm>
            <a:custGeom>
              <a:avLst/>
              <a:gdLst/>
              <a:ahLst/>
              <a:cxnLst>
                <a:cxn ang="0">
                  <a:pos x="59" y="0"/>
                </a:cxn>
                <a:cxn ang="0">
                  <a:pos x="65" y="20"/>
                </a:cxn>
                <a:cxn ang="0">
                  <a:pos x="41" y="24"/>
                </a:cxn>
                <a:cxn ang="0">
                  <a:pos x="31" y="40"/>
                </a:cxn>
                <a:cxn ang="0">
                  <a:pos x="7" y="38"/>
                </a:cxn>
                <a:cxn ang="0">
                  <a:pos x="1" y="36"/>
                </a:cxn>
                <a:cxn ang="0">
                  <a:pos x="33" y="20"/>
                </a:cxn>
                <a:cxn ang="0">
                  <a:pos x="59" y="0"/>
                </a:cxn>
              </a:cxnLst>
              <a:rect l="0" t="0" r="r" b="b"/>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8" name="Freeform 122"/>
            <p:cNvSpPr>
              <a:spLocks/>
            </p:cNvSpPr>
            <p:nvPr/>
          </p:nvSpPr>
          <p:spPr bwMode="ltGray">
            <a:xfrm>
              <a:off x="3085" y="1245"/>
              <a:ext cx="19" cy="22"/>
            </a:xfrm>
            <a:custGeom>
              <a:avLst/>
              <a:gdLst/>
              <a:ahLst/>
              <a:cxnLst>
                <a:cxn ang="0">
                  <a:pos x="18" y="0"/>
                </a:cxn>
                <a:cxn ang="0">
                  <a:pos x="0" y="18"/>
                </a:cxn>
                <a:cxn ang="0">
                  <a:pos x="18" y="26"/>
                </a:cxn>
                <a:cxn ang="0">
                  <a:pos x="18" y="0"/>
                </a:cxn>
              </a:cxnLst>
              <a:rect l="0" t="0" r="r" b="b"/>
              <a:pathLst>
                <a:path w="26" h="29">
                  <a:moveTo>
                    <a:pt x="18" y="0"/>
                  </a:moveTo>
                  <a:cubicBezTo>
                    <a:pt x="9" y="6"/>
                    <a:pt x="4" y="7"/>
                    <a:pt x="0" y="18"/>
                  </a:cubicBezTo>
                  <a:cubicBezTo>
                    <a:pt x="7" y="25"/>
                    <a:pt x="9" y="29"/>
                    <a:pt x="18" y="26"/>
                  </a:cubicBezTo>
                  <a:cubicBezTo>
                    <a:pt x="22" y="14"/>
                    <a:pt x="26" y="12"/>
                    <a:pt x="18"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19" name="Freeform 123"/>
            <p:cNvSpPr>
              <a:spLocks/>
            </p:cNvSpPr>
            <p:nvPr/>
          </p:nvSpPr>
          <p:spPr bwMode="ltGray">
            <a:xfrm>
              <a:off x="3109" y="1244"/>
              <a:ext cx="37" cy="27"/>
            </a:xfrm>
            <a:custGeom>
              <a:avLst/>
              <a:gdLst/>
              <a:ahLst/>
              <a:cxnLst>
                <a:cxn ang="0">
                  <a:pos x="14" y="6"/>
                </a:cxn>
                <a:cxn ang="0">
                  <a:pos x="0" y="18"/>
                </a:cxn>
                <a:cxn ang="0">
                  <a:pos x="6" y="32"/>
                </a:cxn>
                <a:cxn ang="0">
                  <a:pos x="18" y="36"/>
                </a:cxn>
                <a:cxn ang="0">
                  <a:pos x="40" y="26"/>
                </a:cxn>
                <a:cxn ang="0">
                  <a:pos x="14" y="6"/>
                </a:cxn>
              </a:cxnLst>
              <a:rect l="0" t="0" r="r" b="b"/>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0" name="Freeform 124"/>
            <p:cNvSpPr>
              <a:spLocks/>
            </p:cNvSpPr>
            <p:nvPr/>
          </p:nvSpPr>
          <p:spPr bwMode="ltGray">
            <a:xfrm>
              <a:off x="3170" y="1235"/>
              <a:ext cx="20" cy="16"/>
            </a:xfrm>
            <a:custGeom>
              <a:avLst/>
              <a:gdLst/>
              <a:ahLst/>
              <a:cxnLst>
                <a:cxn ang="0">
                  <a:pos x="11" y="0"/>
                </a:cxn>
                <a:cxn ang="0">
                  <a:pos x="3" y="12"/>
                </a:cxn>
                <a:cxn ang="0">
                  <a:pos x="19" y="22"/>
                </a:cxn>
                <a:cxn ang="0">
                  <a:pos x="11" y="0"/>
                </a:cxn>
              </a:cxnLst>
              <a:rect l="0" t="0" r="r" b="b"/>
              <a:pathLst>
                <a:path w="27" h="22">
                  <a:moveTo>
                    <a:pt x="11" y="0"/>
                  </a:moveTo>
                  <a:cubicBezTo>
                    <a:pt x="8" y="4"/>
                    <a:pt x="0" y="8"/>
                    <a:pt x="3" y="12"/>
                  </a:cubicBezTo>
                  <a:cubicBezTo>
                    <a:pt x="6" y="17"/>
                    <a:pt x="19" y="22"/>
                    <a:pt x="19" y="22"/>
                  </a:cubicBezTo>
                  <a:cubicBezTo>
                    <a:pt x="27" y="10"/>
                    <a:pt x="15" y="11"/>
                    <a:pt x="11"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1" name="Freeform 125"/>
            <p:cNvSpPr>
              <a:spLocks/>
            </p:cNvSpPr>
            <p:nvPr/>
          </p:nvSpPr>
          <p:spPr bwMode="ltGray">
            <a:xfrm>
              <a:off x="3152" y="1253"/>
              <a:ext cx="15" cy="13"/>
            </a:xfrm>
            <a:custGeom>
              <a:avLst/>
              <a:gdLst/>
              <a:ahLst/>
              <a:cxnLst>
                <a:cxn ang="0">
                  <a:pos x="11" y="0"/>
                </a:cxn>
                <a:cxn ang="0">
                  <a:pos x="9" y="18"/>
                </a:cxn>
                <a:cxn ang="0">
                  <a:pos x="11" y="0"/>
                </a:cxn>
              </a:cxnLst>
              <a:rect l="0" t="0" r="r" b="b"/>
              <a:pathLst>
                <a:path w="20" h="18">
                  <a:moveTo>
                    <a:pt x="11" y="0"/>
                  </a:moveTo>
                  <a:cubicBezTo>
                    <a:pt x="1" y="14"/>
                    <a:pt x="0" y="9"/>
                    <a:pt x="9" y="18"/>
                  </a:cubicBezTo>
                  <a:cubicBezTo>
                    <a:pt x="20" y="14"/>
                    <a:pt x="16" y="18"/>
                    <a:pt x="11"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2" name="Freeform 126"/>
            <p:cNvSpPr>
              <a:spLocks/>
            </p:cNvSpPr>
            <p:nvPr/>
          </p:nvSpPr>
          <p:spPr bwMode="ltGray">
            <a:xfrm>
              <a:off x="4292" y="1269"/>
              <a:ext cx="18" cy="33"/>
            </a:xfrm>
            <a:custGeom>
              <a:avLst/>
              <a:gdLst/>
              <a:ahLst/>
              <a:cxnLst>
                <a:cxn ang="0">
                  <a:pos x="24" y="0"/>
                </a:cxn>
                <a:cxn ang="0">
                  <a:pos x="8" y="16"/>
                </a:cxn>
                <a:cxn ang="0">
                  <a:pos x="0" y="34"/>
                </a:cxn>
                <a:cxn ang="0">
                  <a:pos x="16" y="40"/>
                </a:cxn>
                <a:cxn ang="0">
                  <a:pos x="24" y="0"/>
                </a:cxn>
              </a:cxnLst>
              <a:rect l="0" t="0" r="r" b="b"/>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3" name="Freeform 127"/>
            <p:cNvSpPr>
              <a:spLocks/>
            </p:cNvSpPr>
            <p:nvPr/>
          </p:nvSpPr>
          <p:spPr bwMode="ltGray">
            <a:xfrm>
              <a:off x="3408" y="2721"/>
              <a:ext cx="31" cy="18"/>
            </a:xfrm>
            <a:custGeom>
              <a:avLst/>
              <a:gdLst/>
              <a:ahLst/>
              <a:cxnLst>
                <a:cxn ang="0">
                  <a:pos x="30" y="0"/>
                </a:cxn>
                <a:cxn ang="0">
                  <a:pos x="26" y="24"/>
                </a:cxn>
                <a:cxn ang="0">
                  <a:pos x="30" y="0"/>
                </a:cxn>
              </a:cxnLst>
              <a:rect l="0" t="0" r="r" b="b"/>
              <a:pathLst>
                <a:path w="41" h="24">
                  <a:moveTo>
                    <a:pt x="30" y="0"/>
                  </a:moveTo>
                  <a:cubicBezTo>
                    <a:pt x="4" y="4"/>
                    <a:pt x="0" y="17"/>
                    <a:pt x="26" y="24"/>
                  </a:cubicBezTo>
                  <a:cubicBezTo>
                    <a:pt x="41" y="19"/>
                    <a:pt x="38" y="10"/>
                    <a:pt x="30"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4" name="Freeform 128"/>
            <p:cNvSpPr>
              <a:spLocks/>
            </p:cNvSpPr>
            <p:nvPr/>
          </p:nvSpPr>
          <p:spPr bwMode="ltGray">
            <a:xfrm>
              <a:off x="3448" y="2714"/>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5" name="Freeform 129"/>
            <p:cNvSpPr>
              <a:spLocks/>
            </p:cNvSpPr>
            <p:nvPr/>
          </p:nvSpPr>
          <p:spPr bwMode="ltGray">
            <a:xfrm>
              <a:off x="3381" y="2560"/>
              <a:ext cx="9"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6" name="Freeform 130"/>
            <p:cNvSpPr>
              <a:spLocks/>
            </p:cNvSpPr>
            <p:nvPr/>
          </p:nvSpPr>
          <p:spPr bwMode="ltGray">
            <a:xfrm>
              <a:off x="3441" y="2487"/>
              <a:ext cx="11"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7" name="Freeform 131"/>
            <p:cNvSpPr>
              <a:spLocks/>
            </p:cNvSpPr>
            <p:nvPr/>
          </p:nvSpPr>
          <p:spPr bwMode="ltGray">
            <a:xfrm>
              <a:off x="3417" y="2486"/>
              <a:ext cx="11"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8" name="Freeform 132"/>
            <p:cNvSpPr>
              <a:spLocks/>
            </p:cNvSpPr>
            <p:nvPr/>
          </p:nvSpPr>
          <p:spPr bwMode="ltGray">
            <a:xfrm>
              <a:off x="3406" y="2508"/>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29" name="Freeform 133"/>
            <p:cNvSpPr>
              <a:spLocks/>
            </p:cNvSpPr>
            <p:nvPr/>
          </p:nvSpPr>
          <p:spPr bwMode="ltGray">
            <a:xfrm>
              <a:off x="3381" y="2542"/>
              <a:ext cx="9"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30" name="Freeform 134"/>
            <p:cNvSpPr>
              <a:spLocks/>
            </p:cNvSpPr>
            <p:nvPr/>
          </p:nvSpPr>
          <p:spPr bwMode="ltGray">
            <a:xfrm>
              <a:off x="3400" y="2529"/>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31" name="Freeform 135"/>
            <p:cNvSpPr>
              <a:spLocks/>
            </p:cNvSpPr>
            <p:nvPr/>
          </p:nvSpPr>
          <p:spPr bwMode="ltGray">
            <a:xfrm>
              <a:off x="2667" y="1541"/>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32" name="Freeform 136"/>
            <p:cNvSpPr>
              <a:spLocks/>
            </p:cNvSpPr>
            <p:nvPr/>
          </p:nvSpPr>
          <p:spPr bwMode="ltGray">
            <a:xfrm>
              <a:off x="2606" y="1507"/>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sp>
          <p:nvSpPr>
            <p:cNvPr id="490633" name="Freeform 137"/>
            <p:cNvSpPr>
              <a:spLocks/>
            </p:cNvSpPr>
            <p:nvPr/>
          </p:nvSpPr>
          <p:spPr bwMode="ltGray">
            <a:xfrm>
              <a:off x="2387" y="1287"/>
              <a:ext cx="2053" cy="1635"/>
            </a:xfrm>
            <a:custGeom>
              <a:avLst/>
              <a:gdLst/>
              <a:ahLst/>
              <a:cxnLst>
                <a:cxn ang="0">
                  <a:pos x="726" y="908"/>
                </a:cxn>
                <a:cxn ang="0">
                  <a:pos x="556" y="858"/>
                </a:cxn>
                <a:cxn ang="0">
                  <a:pos x="442" y="800"/>
                </a:cxn>
                <a:cxn ang="0">
                  <a:pos x="232" y="830"/>
                </a:cxn>
                <a:cxn ang="0">
                  <a:pos x="172" y="898"/>
                </a:cxn>
                <a:cxn ang="0">
                  <a:pos x="62" y="1016"/>
                </a:cxn>
                <a:cxn ang="0">
                  <a:pos x="22" y="1142"/>
                </a:cxn>
                <a:cxn ang="0">
                  <a:pos x="78" y="1336"/>
                </a:cxn>
                <a:cxn ang="0">
                  <a:pos x="194" y="1412"/>
                </a:cxn>
                <a:cxn ang="0">
                  <a:pos x="318" y="1400"/>
                </a:cxn>
                <a:cxn ang="0">
                  <a:pos x="454" y="1422"/>
                </a:cxn>
                <a:cxn ang="0">
                  <a:pos x="526" y="1516"/>
                </a:cxn>
                <a:cxn ang="0">
                  <a:pos x="572" y="1818"/>
                </a:cxn>
                <a:cxn ang="0">
                  <a:pos x="618" y="2022"/>
                </a:cxn>
                <a:cxn ang="0">
                  <a:pos x="660" y="2162"/>
                </a:cxn>
                <a:cxn ang="0">
                  <a:pos x="870" y="2144"/>
                </a:cxn>
                <a:cxn ang="0">
                  <a:pos x="1002" y="1984"/>
                </a:cxn>
                <a:cxn ang="0">
                  <a:pos x="1086" y="1834"/>
                </a:cxn>
                <a:cxn ang="0">
                  <a:pos x="1104" y="1684"/>
                </a:cxn>
                <a:cxn ang="0">
                  <a:pos x="1238" y="1458"/>
                </a:cxn>
                <a:cxn ang="0">
                  <a:pos x="1328" y="1332"/>
                </a:cxn>
                <a:cxn ang="0">
                  <a:pos x="1122" y="1242"/>
                </a:cxn>
                <a:cxn ang="0">
                  <a:pos x="970" y="970"/>
                </a:cxn>
                <a:cxn ang="0">
                  <a:pos x="1086" y="1096"/>
                </a:cxn>
                <a:cxn ang="0">
                  <a:pos x="1210" y="1274"/>
                </a:cxn>
                <a:cxn ang="0">
                  <a:pos x="1420" y="1186"/>
                </a:cxn>
                <a:cxn ang="0">
                  <a:pos x="1460" y="1060"/>
                </a:cxn>
                <a:cxn ang="0">
                  <a:pos x="1396" y="1038"/>
                </a:cxn>
                <a:cxn ang="0">
                  <a:pos x="1334" y="1040"/>
                </a:cxn>
                <a:cxn ang="0">
                  <a:pos x="1236" y="960"/>
                </a:cxn>
                <a:cxn ang="0">
                  <a:pos x="1408" y="984"/>
                </a:cxn>
                <a:cxn ang="0">
                  <a:pos x="1570" y="1024"/>
                </a:cxn>
                <a:cxn ang="0">
                  <a:pos x="1722" y="1138"/>
                </a:cxn>
                <a:cxn ang="0">
                  <a:pos x="1754" y="1176"/>
                </a:cxn>
                <a:cxn ang="0">
                  <a:pos x="1894" y="1280"/>
                </a:cxn>
                <a:cxn ang="0">
                  <a:pos x="2138" y="1132"/>
                </a:cxn>
                <a:cxn ang="0">
                  <a:pos x="2228" y="1300"/>
                </a:cxn>
                <a:cxn ang="0">
                  <a:pos x="2312" y="1296"/>
                </a:cxn>
                <a:cxn ang="0">
                  <a:pos x="2270" y="1168"/>
                </a:cxn>
                <a:cxn ang="0">
                  <a:pos x="2304" y="1102"/>
                </a:cxn>
                <a:cxn ang="0">
                  <a:pos x="2406" y="880"/>
                </a:cxn>
                <a:cxn ang="0">
                  <a:pos x="2372" y="732"/>
                </a:cxn>
                <a:cxn ang="0">
                  <a:pos x="2378" y="674"/>
                </a:cxn>
                <a:cxn ang="0">
                  <a:pos x="2434" y="790"/>
                </a:cxn>
                <a:cxn ang="0">
                  <a:pos x="2452" y="578"/>
                </a:cxn>
                <a:cxn ang="0">
                  <a:pos x="2428" y="378"/>
                </a:cxn>
                <a:cxn ang="0">
                  <a:pos x="2464" y="228"/>
                </a:cxn>
                <a:cxn ang="0">
                  <a:pos x="2526" y="158"/>
                </a:cxn>
                <a:cxn ang="0">
                  <a:pos x="2550" y="248"/>
                </a:cxn>
                <a:cxn ang="0">
                  <a:pos x="2678" y="300"/>
                </a:cxn>
                <a:cxn ang="0">
                  <a:pos x="2584" y="180"/>
                </a:cxn>
                <a:cxn ang="0">
                  <a:pos x="2666" y="92"/>
                </a:cxn>
                <a:cxn ang="0">
                  <a:pos x="2666" y="42"/>
                </a:cxn>
                <a:cxn ang="0">
                  <a:pos x="2716" y="0"/>
                </a:cxn>
              </a:cxnLst>
              <a:rect l="0" t="0" r="r" b="b"/>
              <a:pathLst>
                <a:path w="2742" h="2182">
                  <a:moveTo>
                    <a:pt x="926" y="908"/>
                  </a:moveTo>
                  <a:cubicBezTo>
                    <a:pt x="877" y="906"/>
                    <a:pt x="867" y="898"/>
                    <a:pt x="822" y="896"/>
                  </a:cubicBezTo>
                  <a:cubicBezTo>
                    <a:pt x="806" y="893"/>
                    <a:pt x="790" y="887"/>
                    <a:pt x="774" y="884"/>
                  </a:cubicBezTo>
                  <a:cubicBezTo>
                    <a:pt x="768" y="880"/>
                    <a:pt x="756" y="872"/>
                    <a:pt x="756" y="872"/>
                  </a:cubicBezTo>
                  <a:cubicBezTo>
                    <a:pt x="733" y="875"/>
                    <a:pt x="741" y="879"/>
                    <a:pt x="726" y="884"/>
                  </a:cubicBezTo>
                  <a:cubicBezTo>
                    <a:pt x="718" y="895"/>
                    <a:pt x="721" y="897"/>
                    <a:pt x="726" y="908"/>
                  </a:cubicBezTo>
                  <a:cubicBezTo>
                    <a:pt x="728" y="912"/>
                    <a:pt x="730" y="920"/>
                    <a:pt x="730" y="920"/>
                  </a:cubicBezTo>
                  <a:cubicBezTo>
                    <a:pt x="700" y="930"/>
                    <a:pt x="674" y="909"/>
                    <a:pt x="648" y="900"/>
                  </a:cubicBezTo>
                  <a:cubicBezTo>
                    <a:pt x="640" y="876"/>
                    <a:pt x="628" y="879"/>
                    <a:pt x="602" y="876"/>
                  </a:cubicBezTo>
                  <a:cubicBezTo>
                    <a:pt x="593" y="870"/>
                    <a:pt x="591" y="870"/>
                    <a:pt x="580" y="872"/>
                  </a:cubicBezTo>
                  <a:cubicBezTo>
                    <a:pt x="569" y="868"/>
                    <a:pt x="576" y="871"/>
                    <a:pt x="562" y="862"/>
                  </a:cubicBezTo>
                  <a:cubicBezTo>
                    <a:pt x="560" y="861"/>
                    <a:pt x="556" y="858"/>
                    <a:pt x="556" y="858"/>
                  </a:cubicBezTo>
                  <a:cubicBezTo>
                    <a:pt x="554" y="856"/>
                    <a:pt x="550" y="850"/>
                    <a:pt x="550" y="846"/>
                  </a:cubicBezTo>
                  <a:cubicBezTo>
                    <a:pt x="551" y="840"/>
                    <a:pt x="556" y="828"/>
                    <a:pt x="556" y="828"/>
                  </a:cubicBezTo>
                  <a:cubicBezTo>
                    <a:pt x="554" y="796"/>
                    <a:pt x="560" y="791"/>
                    <a:pt x="530" y="794"/>
                  </a:cubicBezTo>
                  <a:cubicBezTo>
                    <a:pt x="519" y="805"/>
                    <a:pt x="518" y="800"/>
                    <a:pt x="506" y="796"/>
                  </a:cubicBezTo>
                  <a:cubicBezTo>
                    <a:pt x="491" y="797"/>
                    <a:pt x="479" y="800"/>
                    <a:pt x="464" y="802"/>
                  </a:cubicBezTo>
                  <a:cubicBezTo>
                    <a:pt x="457" y="801"/>
                    <a:pt x="449" y="802"/>
                    <a:pt x="442" y="800"/>
                  </a:cubicBezTo>
                  <a:cubicBezTo>
                    <a:pt x="440" y="799"/>
                    <a:pt x="438" y="796"/>
                    <a:pt x="436" y="796"/>
                  </a:cubicBezTo>
                  <a:cubicBezTo>
                    <a:pt x="417" y="794"/>
                    <a:pt x="394" y="803"/>
                    <a:pt x="376" y="808"/>
                  </a:cubicBezTo>
                  <a:cubicBezTo>
                    <a:pt x="366" y="811"/>
                    <a:pt x="356" y="815"/>
                    <a:pt x="346" y="818"/>
                  </a:cubicBezTo>
                  <a:cubicBezTo>
                    <a:pt x="340" y="820"/>
                    <a:pt x="328" y="824"/>
                    <a:pt x="328" y="824"/>
                  </a:cubicBezTo>
                  <a:cubicBezTo>
                    <a:pt x="302" y="821"/>
                    <a:pt x="278" y="820"/>
                    <a:pt x="252" y="822"/>
                  </a:cubicBezTo>
                  <a:cubicBezTo>
                    <a:pt x="245" y="824"/>
                    <a:pt x="239" y="826"/>
                    <a:pt x="232" y="830"/>
                  </a:cubicBezTo>
                  <a:cubicBezTo>
                    <a:pt x="231" y="832"/>
                    <a:pt x="231" y="834"/>
                    <a:pt x="230" y="836"/>
                  </a:cubicBezTo>
                  <a:cubicBezTo>
                    <a:pt x="228" y="838"/>
                    <a:pt x="225" y="838"/>
                    <a:pt x="224" y="840"/>
                  </a:cubicBezTo>
                  <a:cubicBezTo>
                    <a:pt x="217" y="852"/>
                    <a:pt x="222" y="860"/>
                    <a:pt x="210" y="866"/>
                  </a:cubicBezTo>
                  <a:cubicBezTo>
                    <a:pt x="204" y="870"/>
                    <a:pt x="198" y="874"/>
                    <a:pt x="192" y="878"/>
                  </a:cubicBezTo>
                  <a:cubicBezTo>
                    <a:pt x="188" y="881"/>
                    <a:pt x="180" y="886"/>
                    <a:pt x="180" y="886"/>
                  </a:cubicBezTo>
                  <a:cubicBezTo>
                    <a:pt x="178" y="891"/>
                    <a:pt x="173" y="893"/>
                    <a:pt x="172" y="898"/>
                  </a:cubicBezTo>
                  <a:cubicBezTo>
                    <a:pt x="170" y="907"/>
                    <a:pt x="174" y="927"/>
                    <a:pt x="164" y="936"/>
                  </a:cubicBezTo>
                  <a:cubicBezTo>
                    <a:pt x="156" y="943"/>
                    <a:pt x="144" y="950"/>
                    <a:pt x="134" y="954"/>
                  </a:cubicBezTo>
                  <a:cubicBezTo>
                    <a:pt x="134" y="954"/>
                    <a:pt x="119" y="959"/>
                    <a:pt x="116" y="960"/>
                  </a:cubicBezTo>
                  <a:cubicBezTo>
                    <a:pt x="114" y="961"/>
                    <a:pt x="110" y="962"/>
                    <a:pt x="110" y="962"/>
                  </a:cubicBezTo>
                  <a:cubicBezTo>
                    <a:pt x="101" y="971"/>
                    <a:pt x="91" y="981"/>
                    <a:pt x="80" y="988"/>
                  </a:cubicBezTo>
                  <a:cubicBezTo>
                    <a:pt x="74" y="998"/>
                    <a:pt x="71" y="1010"/>
                    <a:pt x="62" y="1016"/>
                  </a:cubicBezTo>
                  <a:cubicBezTo>
                    <a:pt x="57" y="1024"/>
                    <a:pt x="49" y="1028"/>
                    <a:pt x="42" y="1036"/>
                  </a:cubicBezTo>
                  <a:cubicBezTo>
                    <a:pt x="35" y="1044"/>
                    <a:pt x="33" y="1056"/>
                    <a:pt x="30" y="1066"/>
                  </a:cubicBezTo>
                  <a:cubicBezTo>
                    <a:pt x="27" y="1074"/>
                    <a:pt x="25" y="1082"/>
                    <a:pt x="22" y="1090"/>
                  </a:cubicBezTo>
                  <a:cubicBezTo>
                    <a:pt x="21" y="1094"/>
                    <a:pt x="18" y="1102"/>
                    <a:pt x="18" y="1102"/>
                  </a:cubicBezTo>
                  <a:cubicBezTo>
                    <a:pt x="21" y="1111"/>
                    <a:pt x="36" y="1126"/>
                    <a:pt x="36" y="1126"/>
                  </a:cubicBezTo>
                  <a:cubicBezTo>
                    <a:pt x="34" y="1133"/>
                    <a:pt x="22" y="1142"/>
                    <a:pt x="22" y="1142"/>
                  </a:cubicBezTo>
                  <a:cubicBezTo>
                    <a:pt x="19" y="1152"/>
                    <a:pt x="23" y="1158"/>
                    <a:pt x="32" y="1164"/>
                  </a:cubicBezTo>
                  <a:cubicBezTo>
                    <a:pt x="38" y="1181"/>
                    <a:pt x="22" y="1205"/>
                    <a:pt x="8" y="1214"/>
                  </a:cubicBezTo>
                  <a:cubicBezTo>
                    <a:pt x="0" y="1238"/>
                    <a:pt x="6" y="1237"/>
                    <a:pt x="16" y="1256"/>
                  </a:cubicBezTo>
                  <a:cubicBezTo>
                    <a:pt x="31" y="1285"/>
                    <a:pt x="40" y="1292"/>
                    <a:pt x="70" y="1302"/>
                  </a:cubicBezTo>
                  <a:cubicBezTo>
                    <a:pt x="80" y="1316"/>
                    <a:pt x="75" y="1311"/>
                    <a:pt x="84" y="1320"/>
                  </a:cubicBezTo>
                  <a:cubicBezTo>
                    <a:pt x="83" y="1326"/>
                    <a:pt x="79" y="1330"/>
                    <a:pt x="78" y="1336"/>
                  </a:cubicBezTo>
                  <a:cubicBezTo>
                    <a:pt x="77" y="1346"/>
                    <a:pt x="93" y="1361"/>
                    <a:pt x="98" y="1368"/>
                  </a:cubicBezTo>
                  <a:cubicBezTo>
                    <a:pt x="103" y="1376"/>
                    <a:pt x="122" y="1382"/>
                    <a:pt x="122" y="1382"/>
                  </a:cubicBezTo>
                  <a:cubicBezTo>
                    <a:pt x="125" y="1381"/>
                    <a:pt x="128" y="1382"/>
                    <a:pt x="130" y="1380"/>
                  </a:cubicBezTo>
                  <a:cubicBezTo>
                    <a:pt x="132" y="1379"/>
                    <a:pt x="130" y="1375"/>
                    <a:pt x="132" y="1374"/>
                  </a:cubicBezTo>
                  <a:cubicBezTo>
                    <a:pt x="134" y="1373"/>
                    <a:pt x="143" y="1384"/>
                    <a:pt x="144" y="1384"/>
                  </a:cubicBezTo>
                  <a:cubicBezTo>
                    <a:pt x="158" y="1396"/>
                    <a:pt x="177" y="1406"/>
                    <a:pt x="194" y="1412"/>
                  </a:cubicBezTo>
                  <a:cubicBezTo>
                    <a:pt x="197" y="1422"/>
                    <a:pt x="202" y="1420"/>
                    <a:pt x="212" y="1418"/>
                  </a:cubicBezTo>
                  <a:cubicBezTo>
                    <a:pt x="216" y="1415"/>
                    <a:pt x="220" y="1413"/>
                    <a:pt x="224" y="1410"/>
                  </a:cubicBezTo>
                  <a:cubicBezTo>
                    <a:pt x="228" y="1408"/>
                    <a:pt x="236" y="1406"/>
                    <a:pt x="236" y="1406"/>
                  </a:cubicBezTo>
                  <a:cubicBezTo>
                    <a:pt x="256" y="1413"/>
                    <a:pt x="278" y="1414"/>
                    <a:pt x="298" y="1416"/>
                  </a:cubicBezTo>
                  <a:cubicBezTo>
                    <a:pt x="307" y="1422"/>
                    <a:pt x="304" y="1427"/>
                    <a:pt x="316" y="1424"/>
                  </a:cubicBezTo>
                  <a:cubicBezTo>
                    <a:pt x="317" y="1416"/>
                    <a:pt x="316" y="1408"/>
                    <a:pt x="318" y="1400"/>
                  </a:cubicBezTo>
                  <a:cubicBezTo>
                    <a:pt x="322" y="1387"/>
                    <a:pt x="342" y="1413"/>
                    <a:pt x="346" y="1414"/>
                  </a:cubicBezTo>
                  <a:cubicBezTo>
                    <a:pt x="355" y="1400"/>
                    <a:pt x="370" y="1401"/>
                    <a:pt x="386" y="1400"/>
                  </a:cubicBezTo>
                  <a:cubicBezTo>
                    <a:pt x="395" y="1397"/>
                    <a:pt x="401" y="1391"/>
                    <a:pt x="410" y="1388"/>
                  </a:cubicBezTo>
                  <a:cubicBezTo>
                    <a:pt x="424" y="1390"/>
                    <a:pt x="438" y="1393"/>
                    <a:pt x="452" y="1398"/>
                  </a:cubicBezTo>
                  <a:cubicBezTo>
                    <a:pt x="454" y="1400"/>
                    <a:pt x="458" y="1406"/>
                    <a:pt x="458" y="1410"/>
                  </a:cubicBezTo>
                  <a:cubicBezTo>
                    <a:pt x="458" y="1414"/>
                    <a:pt x="454" y="1422"/>
                    <a:pt x="454" y="1422"/>
                  </a:cubicBezTo>
                  <a:cubicBezTo>
                    <a:pt x="462" y="1427"/>
                    <a:pt x="471" y="1429"/>
                    <a:pt x="480" y="1432"/>
                  </a:cubicBezTo>
                  <a:cubicBezTo>
                    <a:pt x="482" y="1433"/>
                    <a:pt x="486" y="1434"/>
                    <a:pt x="486" y="1434"/>
                  </a:cubicBezTo>
                  <a:cubicBezTo>
                    <a:pt x="498" y="1430"/>
                    <a:pt x="511" y="1431"/>
                    <a:pt x="522" y="1438"/>
                  </a:cubicBezTo>
                  <a:cubicBezTo>
                    <a:pt x="526" y="1444"/>
                    <a:pt x="530" y="1450"/>
                    <a:pt x="534" y="1456"/>
                  </a:cubicBezTo>
                  <a:cubicBezTo>
                    <a:pt x="537" y="1460"/>
                    <a:pt x="542" y="1468"/>
                    <a:pt x="542" y="1468"/>
                  </a:cubicBezTo>
                  <a:cubicBezTo>
                    <a:pt x="537" y="1484"/>
                    <a:pt x="531" y="1500"/>
                    <a:pt x="526" y="1516"/>
                  </a:cubicBezTo>
                  <a:cubicBezTo>
                    <a:pt x="522" y="1527"/>
                    <a:pt x="525" y="1520"/>
                    <a:pt x="516" y="1534"/>
                  </a:cubicBezTo>
                  <a:cubicBezTo>
                    <a:pt x="515" y="1536"/>
                    <a:pt x="512" y="1540"/>
                    <a:pt x="512" y="1540"/>
                  </a:cubicBezTo>
                  <a:cubicBezTo>
                    <a:pt x="516" y="1577"/>
                    <a:pt x="528" y="1570"/>
                    <a:pt x="546" y="1594"/>
                  </a:cubicBezTo>
                  <a:cubicBezTo>
                    <a:pt x="568" y="1622"/>
                    <a:pt x="585" y="1649"/>
                    <a:pt x="594" y="1684"/>
                  </a:cubicBezTo>
                  <a:cubicBezTo>
                    <a:pt x="593" y="1702"/>
                    <a:pt x="601" y="1747"/>
                    <a:pt x="578" y="1762"/>
                  </a:cubicBezTo>
                  <a:cubicBezTo>
                    <a:pt x="569" y="1790"/>
                    <a:pt x="576" y="1763"/>
                    <a:pt x="572" y="1818"/>
                  </a:cubicBezTo>
                  <a:cubicBezTo>
                    <a:pt x="571" y="1829"/>
                    <a:pt x="560" y="1837"/>
                    <a:pt x="556" y="1848"/>
                  </a:cubicBezTo>
                  <a:cubicBezTo>
                    <a:pt x="560" y="1877"/>
                    <a:pt x="572" y="1890"/>
                    <a:pt x="592" y="1910"/>
                  </a:cubicBezTo>
                  <a:cubicBezTo>
                    <a:pt x="596" y="1914"/>
                    <a:pt x="600" y="1917"/>
                    <a:pt x="602" y="1922"/>
                  </a:cubicBezTo>
                  <a:cubicBezTo>
                    <a:pt x="604" y="1926"/>
                    <a:pt x="606" y="1934"/>
                    <a:pt x="606" y="1934"/>
                  </a:cubicBezTo>
                  <a:cubicBezTo>
                    <a:pt x="608" y="1959"/>
                    <a:pt x="609" y="1976"/>
                    <a:pt x="612" y="1998"/>
                  </a:cubicBezTo>
                  <a:cubicBezTo>
                    <a:pt x="614" y="2012"/>
                    <a:pt x="613" y="2008"/>
                    <a:pt x="618" y="2022"/>
                  </a:cubicBezTo>
                  <a:cubicBezTo>
                    <a:pt x="619" y="2024"/>
                    <a:pt x="620" y="2028"/>
                    <a:pt x="620" y="2028"/>
                  </a:cubicBezTo>
                  <a:cubicBezTo>
                    <a:pt x="622" y="2048"/>
                    <a:pt x="623" y="2060"/>
                    <a:pt x="640" y="2072"/>
                  </a:cubicBezTo>
                  <a:cubicBezTo>
                    <a:pt x="645" y="2079"/>
                    <a:pt x="649" y="2083"/>
                    <a:pt x="656" y="2088"/>
                  </a:cubicBezTo>
                  <a:cubicBezTo>
                    <a:pt x="661" y="2104"/>
                    <a:pt x="669" y="2120"/>
                    <a:pt x="674" y="2136"/>
                  </a:cubicBezTo>
                  <a:cubicBezTo>
                    <a:pt x="673" y="2142"/>
                    <a:pt x="675" y="2149"/>
                    <a:pt x="672" y="2154"/>
                  </a:cubicBezTo>
                  <a:cubicBezTo>
                    <a:pt x="670" y="2158"/>
                    <a:pt x="660" y="2162"/>
                    <a:pt x="660" y="2162"/>
                  </a:cubicBezTo>
                  <a:cubicBezTo>
                    <a:pt x="649" y="2179"/>
                    <a:pt x="678" y="2181"/>
                    <a:pt x="688" y="2182"/>
                  </a:cubicBezTo>
                  <a:cubicBezTo>
                    <a:pt x="716" y="2176"/>
                    <a:pt x="741" y="2170"/>
                    <a:pt x="770" y="2168"/>
                  </a:cubicBezTo>
                  <a:cubicBezTo>
                    <a:pt x="794" y="2164"/>
                    <a:pt x="816" y="2159"/>
                    <a:pt x="840" y="2156"/>
                  </a:cubicBezTo>
                  <a:cubicBezTo>
                    <a:pt x="844" y="2155"/>
                    <a:pt x="848" y="2154"/>
                    <a:pt x="852" y="2152"/>
                  </a:cubicBezTo>
                  <a:cubicBezTo>
                    <a:pt x="854" y="2151"/>
                    <a:pt x="856" y="2149"/>
                    <a:pt x="858" y="2148"/>
                  </a:cubicBezTo>
                  <a:cubicBezTo>
                    <a:pt x="862" y="2146"/>
                    <a:pt x="870" y="2144"/>
                    <a:pt x="870" y="2144"/>
                  </a:cubicBezTo>
                  <a:cubicBezTo>
                    <a:pt x="877" y="2137"/>
                    <a:pt x="884" y="2129"/>
                    <a:pt x="892" y="2124"/>
                  </a:cubicBezTo>
                  <a:cubicBezTo>
                    <a:pt x="897" y="2117"/>
                    <a:pt x="901" y="2113"/>
                    <a:pt x="908" y="2108"/>
                  </a:cubicBezTo>
                  <a:cubicBezTo>
                    <a:pt x="914" y="2099"/>
                    <a:pt x="926" y="2093"/>
                    <a:pt x="936" y="2090"/>
                  </a:cubicBezTo>
                  <a:cubicBezTo>
                    <a:pt x="951" y="2075"/>
                    <a:pt x="965" y="2059"/>
                    <a:pt x="972" y="2038"/>
                  </a:cubicBezTo>
                  <a:cubicBezTo>
                    <a:pt x="971" y="2034"/>
                    <a:pt x="970" y="2030"/>
                    <a:pt x="970" y="2026"/>
                  </a:cubicBezTo>
                  <a:cubicBezTo>
                    <a:pt x="970" y="1985"/>
                    <a:pt x="979" y="1999"/>
                    <a:pt x="1002" y="1984"/>
                  </a:cubicBezTo>
                  <a:cubicBezTo>
                    <a:pt x="1008" y="1976"/>
                    <a:pt x="1013" y="1969"/>
                    <a:pt x="1016" y="1960"/>
                  </a:cubicBezTo>
                  <a:cubicBezTo>
                    <a:pt x="1015" y="1938"/>
                    <a:pt x="1017" y="1912"/>
                    <a:pt x="1004" y="1892"/>
                  </a:cubicBezTo>
                  <a:cubicBezTo>
                    <a:pt x="1009" y="1878"/>
                    <a:pt x="1025" y="1886"/>
                    <a:pt x="1036" y="1890"/>
                  </a:cubicBezTo>
                  <a:cubicBezTo>
                    <a:pt x="1040" y="1896"/>
                    <a:pt x="1040" y="1907"/>
                    <a:pt x="1044" y="1896"/>
                  </a:cubicBezTo>
                  <a:cubicBezTo>
                    <a:pt x="1045" y="1882"/>
                    <a:pt x="1045" y="1868"/>
                    <a:pt x="1046" y="1854"/>
                  </a:cubicBezTo>
                  <a:cubicBezTo>
                    <a:pt x="1047" y="1843"/>
                    <a:pt x="1077" y="1840"/>
                    <a:pt x="1086" y="1834"/>
                  </a:cubicBezTo>
                  <a:cubicBezTo>
                    <a:pt x="1092" y="1825"/>
                    <a:pt x="1105" y="1818"/>
                    <a:pt x="1114" y="1812"/>
                  </a:cubicBezTo>
                  <a:cubicBezTo>
                    <a:pt x="1118" y="1809"/>
                    <a:pt x="1126" y="1804"/>
                    <a:pt x="1126" y="1804"/>
                  </a:cubicBezTo>
                  <a:cubicBezTo>
                    <a:pt x="1137" y="1788"/>
                    <a:pt x="1125" y="1773"/>
                    <a:pt x="1122" y="1756"/>
                  </a:cubicBezTo>
                  <a:cubicBezTo>
                    <a:pt x="1124" y="1742"/>
                    <a:pt x="1126" y="1740"/>
                    <a:pt x="1130" y="1728"/>
                  </a:cubicBezTo>
                  <a:cubicBezTo>
                    <a:pt x="1127" y="1713"/>
                    <a:pt x="1120" y="1712"/>
                    <a:pt x="1110" y="1702"/>
                  </a:cubicBezTo>
                  <a:cubicBezTo>
                    <a:pt x="1108" y="1696"/>
                    <a:pt x="1104" y="1684"/>
                    <a:pt x="1104" y="1684"/>
                  </a:cubicBezTo>
                  <a:cubicBezTo>
                    <a:pt x="1105" y="1664"/>
                    <a:pt x="1105" y="1644"/>
                    <a:pt x="1106" y="1624"/>
                  </a:cubicBezTo>
                  <a:cubicBezTo>
                    <a:pt x="1108" y="1587"/>
                    <a:pt x="1144" y="1574"/>
                    <a:pt x="1166" y="1552"/>
                  </a:cubicBezTo>
                  <a:cubicBezTo>
                    <a:pt x="1169" y="1544"/>
                    <a:pt x="1175" y="1544"/>
                    <a:pt x="1178" y="1536"/>
                  </a:cubicBezTo>
                  <a:cubicBezTo>
                    <a:pt x="1183" y="1524"/>
                    <a:pt x="1181" y="1521"/>
                    <a:pt x="1190" y="1512"/>
                  </a:cubicBezTo>
                  <a:cubicBezTo>
                    <a:pt x="1194" y="1501"/>
                    <a:pt x="1204" y="1484"/>
                    <a:pt x="1216" y="1480"/>
                  </a:cubicBezTo>
                  <a:cubicBezTo>
                    <a:pt x="1222" y="1471"/>
                    <a:pt x="1229" y="1464"/>
                    <a:pt x="1238" y="1458"/>
                  </a:cubicBezTo>
                  <a:cubicBezTo>
                    <a:pt x="1243" y="1451"/>
                    <a:pt x="1247" y="1451"/>
                    <a:pt x="1254" y="1446"/>
                  </a:cubicBezTo>
                  <a:cubicBezTo>
                    <a:pt x="1259" y="1439"/>
                    <a:pt x="1262" y="1437"/>
                    <a:pt x="1270" y="1434"/>
                  </a:cubicBezTo>
                  <a:cubicBezTo>
                    <a:pt x="1279" y="1420"/>
                    <a:pt x="1274" y="1425"/>
                    <a:pt x="1284" y="1418"/>
                  </a:cubicBezTo>
                  <a:cubicBezTo>
                    <a:pt x="1292" y="1406"/>
                    <a:pt x="1300" y="1394"/>
                    <a:pt x="1308" y="1382"/>
                  </a:cubicBezTo>
                  <a:cubicBezTo>
                    <a:pt x="1313" y="1374"/>
                    <a:pt x="1315" y="1359"/>
                    <a:pt x="1318" y="1350"/>
                  </a:cubicBezTo>
                  <a:cubicBezTo>
                    <a:pt x="1322" y="1339"/>
                    <a:pt x="1319" y="1346"/>
                    <a:pt x="1328" y="1332"/>
                  </a:cubicBezTo>
                  <a:cubicBezTo>
                    <a:pt x="1333" y="1324"/>
                    <a:pt x="1333" y="1313"/>
                    <a:pt x="1336" y="1304"/>
                  </a:cubicBezTo>
                  <a:cubicBezTo>
                    <a:pt x="1333" y="1289"/>
                    <a:pt x="1329" y="1295"/>
                    <a:pt x="1316" y="1298"/>
                  </a:cubicBezTo>
                  <a:cubicBezTo>
                    <a:pt x="1290" y="1315"/>
                    <a:pt x="1252" y="1311"/>
                    <a:pt x="1224" y="1312"/>
                  </a:cubicBezTo>
                  <a:cubicBezTo>
                    <a:pt x="1186" y="1309"/>
                    <a:pt x="1190" y="1304"/>
                    <a:pt x="1168" y="1282"/>
                  </a:cubicBezTo>
                  <a:cubicBezTo>
                    <a:pt x="1163" y="1266"/>
                    <a:pt x="1153" y="1259"/>
                    <a:pt x="1140" y="1250"/>
                  </a:cubicBezTo>
                  <a:cubicBezTo>
                    <a:pt x="1135" y="1246"/>
                    <a:pt x="1122" y="1242"/>
                    <a:pt x="1122" y="1242"/>
                  </a:cubicBezTo>
                  <a:cubicBezTo>
                    <a:pt x="1113" y="1215"/>
                    <a:pt x="1102" y="1190"/>
                    <a:pt x="1086" y="1166"/>
                  </a:cubicBezTo>
                  <a:cubicBezTo>
                    <a:pt x="1079" y="1156"/>
                    <a:pt x="1084" y="1161"/>
                    <a:pt x="1070" y="1152"/>
                  </a:cubicBezTo>
                  <a:cubicBezTo>
                    <a:pt x="1066" y="1149"/>
                    <a:pt x="1058" y="1144"/>
                    <a:pt x="1058" y="1144"/>
                  </a:cubicBezTo>
                  <a:cubicBezTo>
                    <a:pt x="1046" y="1126"/>
                    <a:pt x="1056" y="1104"/>
                    <a:pt x="1044" y="1086"/>
                  </a:cubicBezTo>
                  <a:cubicBezTo>
                    <a:pt x="1029" y="1063"/>
                    <a:pt x="1009" y="1033"/>
                    <a:pt x="990" y="1014"/>
                  </a:cubicBezTo>
                  <a:cubicBezTo>
                    <a:pt x="986" y="996"/>
                    <a:pt x="980" y="985"/>
                    <a:pt x="970" y="970"/>
                  </a:cubicBezTo>
                  <a:cubicBezTo>
                    <a:pt x="966" y="965"/>
                    <a:pt x="962" y="952"/>
                    <a:pt x="962" y="952"/>
                  </a:cubicBezTo>
                  <a:cubicBezTo>
                    <a:pt x="985" y="944"/>
                    <a:pt x="1006" y="982"/>
                    <a:pt x="1020" y="996"/>
                  </a:cubicBezTo>
                  <a:cubicBezTo>
                    <a:pt x="1026" y="1015"/>
                    <a:pt x="1026" y="1017"/>
                    <a:pt x="1046" y="1024"/>
                  </a:cubicBezTo>
                  <a:cubicBezTo>
                    <a:pt x="1053" y="1026"/>
                    <a:pt x="1064" y="1036"/>
                    <a:pt x="1064" y="1036"/>
                  </a:cubicBezTo>
                  <a:cubicBezTo>
                    <a:pt x="1069" y="1044"/>
                    <a:pt x="1075" y="1050"/>
                    <a:pt x="1080" y="1058"/>
                  </a:cubicBezTo>
                  <a:cubicBezTo>
                    <a:pt x="1081" y="1075"/>
                    <a:pt x="1082" y="1082"/>
                    <a:pt x="1086" y="1096"/>
                  </a:cubicBezTo>
                  <a:cubicBezTo>
                    <a:pt x="1089" y="1125"/>
                    <a:pt x="1091" y="1124"/>
                    <a:pt x="1116" y="1132"/>
                  </a:cubicBezTo>
                  <a:cubicBezTo>
                    <a:pt x="1122" y="1138"/>
                    <a:pt x="1126" y="1144"/>
                    <a:pt x="1132" y="1150"/>
                  </a:cubicBezTo>
                  <a:cubicBezTo>
                    <a:pt x="1133" y="1152"/>
                    <a:pt x="1134" y="1154"/>
                    <a:pt x="1134" y="1156"/>
                  </a:cubicBezTo>
                  <a:cubicBezTo>
                    <a:pt x="1135" y="1161"/>
                    <a:pt x="1135" y="1167"/>
                    <a:pt x="1136" y="1172"/>
                  </a:cubicBezTo>
                  <a:cubicBezTo>
                    <a:pt x="1139" y="1182"/>
                    <a:pt x="1157" y="1187"/>
                    <a:pt x="1164" y="1194"/>
                  </a:cubicBezTo>
                  <a:cubicBezTo>
                    <a:pt x="1179" y="1238"/>
                    <a:pt x="1157" y="1261"/>
                    <a:pt x="1210" y="1274"/>
                  </a:cubicBezTo>
                  <a:cubicBezTo>
                    <a:pt x="1225" y="1272"/>
                    <a:pt x="1231" y="1274"/>
                    <a:pt x="1242" y="1266"/>
                  </a:cubicBezTo>
                  <a:cubicBezTo>
                    <a:pt x="1248" y="1257"/>
                    <a:pt x="1255" y="1255"/>
                    <a:pt x="1264" y="1250"/>
                  </a:cubicBezTo>
                  <a:cubicBezTo>
                    <a:pt x="1292" y="1234"/>
                    <a:pt x="1301" y="1229"/>
                    <a:pt x="1334" y="1222"/>
                  </a:cubicBezTo>
                  <a:cubicBezTo>
                    <a:pt x="1343" y="1220"/>
                    <a:pt x="1353" y="1217"/>
                    <a:pt x="1362" y="1214"/>
                  </a:cubicBezTo>
                  <a:cubicBezTo>
                    <a:pt x="1371" y="1211"/>
                    <a:pt x="1377" y="1201"/>
                    <a:pt x="1386" y="1198"/>
                  </a:cubicBezTo>
                  <a:cubicBezTo>
                    <a:pt x="1398" y="1194"/>
                    <a:pt x="1410" y="1193"/>
                    <a:pt x="1420" y="1186"/>
                  </a:cubicBezTo>
                  <a:cubicBezTo>
                    <a:pt x="1426" y="1177"/>
                    <a:pt x="1435" y="1171"/>
                    <a:pt x="1440" y="1162"/>
                  </a:cubicBezTo>
                  <a:cubicBezTo>
                    <a:pt x="1446" y="1150"/>
                    <a:pt x="1448" y="1136"/>
                    <a:pt x="1460" y="1128"/>
                  </a:cubicBezTo>
                  <a:cubicBezTo>
                    <a:pt x="1467" y="1117"/>
                    <a:pt x="1470" y="1104"/>
                    <a:pt x="1474" y="1092"/>
                  </a:cubicBezTo>
                  <a:cubicBezTo>
                    <a:pt x="1476" y="1085"/>
                    <a:pt x="1482" y="1081"/>
                    <a:pt x="1484" y="1074"/>
                  </a:cubicBezTo>
                  <a:cubicBezTo>
                    <a:pt x="1475" y="1071"/>
                    <a:pt x="1475" y="1077"/>
                    <a:pt x="1466" y="1080"/>
                  </a:cubicBezTo>
                  <a:cubicBezTo>
                    <a:pt x="1461" y="1073"/>
                    <a:pt x="1467" y="1065"/>
                    <a:pt x="1460" y="1060"/>
                  </a:cubicBezTo>
                  <a:cubicBezTo>
                    <a:pt x="1455" y="1057"/>
                    <a:pt x="1442" y="1054"/>
                    <a:pt x="1442" y="1054"/>
                  </a:cubicBezTo>
                  <a:cubicBezTo>
                    <a:pt x="1432" y="1044"/>
                    <a:pt x="1430" y="1047"/>
                    <a:pt x="1418" y="1052"/>
                  </a:cubicBezTo>
                  <a:cubicBezTo>
                    <a:pt x="1414" y="1054"/>
                    <a:pt x="1406" y="1056"/>
                    <a:pt x="1406" y="1056"/>
                  </a:cubicBezTo>
                  <a:cubicBezTo>
                    <a:pt x="1402" y="1055"/>
                    <a:pt x="1397" y="1057"/>
                    <a:pt x="1394" y="1054"/>
                  </a:cubicBezTo>
                  <a:cubicBezTo>
                    <a:pt x="1391" y="1051"/>
                    <a:pt x="1390" y="1042"/>
                    <a:pt x="1390" y="1042"/>
                  </a:cubicBezTo>
                  <a:cubicBezTo>
                    <a:pt x="1392" y="1041"/>
                    <a:pt x="1394" y="1039"/>
                    <a:pt x="1396" y="1038"/>
                  </a:cubicBezTo>
                  <a:cubicBezTo>
                    <a:pt x="1410" y="1034"/>
                    <a:pt x="1419" y="1042"/>
                    <a:pt x="1410" y="1022"/>
                  </a:cubicBezTo>
                  <a:cubicBezTo>
                    <a:pt x="1409" y="1020"/>
                    <a:pt x="1406" y="1019"/>
                    <a:pt x="1404" y="1018"/>
                  </a:cubicBezTo>
                  <a:cubicBezTo>
                    <a:pt x="1400" y="1019"/>
                    <a:pt x="1394" y="1018"/>
                    <a:pt x="1392" y="1022"/>
                  </a:cubicBezTo>
                  <a:cubicBezTo>
                    <a:pt x="1391" y="1024"/>
                    <a:pt x="1390" y="1026"/>
                    <a:pt x="1388" y="1028"/>
                  </a:cubicBezTo>
                  <a:cubicBezTo>
                    <a:pt x="1377" y="1037"/>
                    <a:pt x="1363" y="1040"/>
                    <a:pt x="1350" y="1044"/>
                  </a:cubicBezTo>
                  <a:cubicBezTo>
                    <a:pt x="1345" y="1043"/>
                    <a:pt x="1339" y="1041"/>
                    <a:pt x="1334" y="1040"/>
                  </a:cubicBezTo>
                  <a:cubicBezTo>
                    <a:pt x="1331" y="1039"/>
                    <a:pt x="1326" y="1038"/>
                    <a:pt x="1326" y="1038"/>
                  </a:cubicBezTo>
                  <a:cubicBezTo>
                    <a:pt x="1314" y="1020"/>
                    <a:pt x="1311" y="1018"/>
                    <a:pt x="1290" y="1014"/>
                  </a:cubicBezTo>
                  <a:cubicBezTo>
                    <a:pt x="1291" y="1008"/>
                    <a:pt x="1294" y="1000"/>
                    <a:pt x="1290" y="994"/>
                  </a:cubicBezTo>
                  <a:cubicBezTo>
                    <a:pt x="1288" y="991"/>
                    <a:pt x="1276" y="986"/>
                    <a:pt x="1272" y="984"/>
                  </a:cubicBezTo>
                  <a:cubicBezTo>
                    <a:pt x="1268" y="982"/>
                    <a:pt x="1260" y="980"/>
                    <a:pt x="1260" y="980"/>
                  </a:cubicBezTo>
                  <a:cubicBezTo>
                    <a:pt x="1252" y="972"/>
                    <a:pt x="1244" y="968"/>
                    <a:pt x="1236" y="960"/>
                  </a:cubicBezTo>
                  <a:cubicBezTo>
                    <a:pt x="1238" y="947"/>
                    <a:pt x="1239" y="938"/>
                    <a:pt x="1252" y="934"/>
                  </a:cubicBezTo>
                  <a:cubicBezTo>
                    <a:pt x="1270" y="936"/>
                    <a:pt x="1286" y="940"/>
                    <a:pt x="1304" y="944"/>
                  </a:cubicBezTo>
                  <a:cubicBezTo>
                    <a:pt x="1311" y="954"/>
                    <a:pt x="1314" y="959"/>
                    <a:pt x="1324" y="966"/>
                  </a:cubicBezTo>
                  <a:cubicBezTo>
                    <a:pt x="1335" y="983"/>
                    <a:pt x="1346" y="985"/>
                    <a:pt x="1362" y="996"/>
                  </a:cubicBezTo>
                  <a:cubicBezTo>
                    <a:pt x="1374" y="995"/>
                    <a:pt x="1389" y="1000"/>
                    <a:pt x="1398" y="992"/>
                  </a:cubicBezTo>
                  <a:cubicBezTo>
                    <a:pt x="1411" y="982"/>
                    <a:pt x="1393" y="989"/>
                    <a:pt x="1408" y="984"/>
                  </a:cubicBezTo>
                  <a:cubicBezTo>
                    <a:pt x="1414" y="988"/>
                    <a:pt x="1420" y="990"/>
                    <a:pt x="1426" y="994"/>
                  </a:cubicBezTo>
                  <a:cubicBezTo>
                    <a:pt x="1435" y="1007"/>
                    <a:pt x="1454" y="1005"/>
                    <a:pt x="1468" y="1008"/>
                  </a:cubicBezTo>
                  <a:cubicBezTo>
                    <a:pt x="1491" y="1023"/>
                    <a:pt x="1475" y="1016"/>
                    <a:pt x="1518" y="1018"/>
                  </a:cubicBezTo>
                  <a:cubicBezTo>
                    <a:pt x="1531" y="1022"/>
                    <a:pt x="1538" y="1026"/>
                    <a:pt x="1546" y="1038"/>
                  </a:cubicBezTo>
                  <a:cubicBezTo>
                    <a:pt x="1542" y="1053"/>
                    <a:pt x="1552" y="1045"/>
                    <a:pt x="1560" y="1040"/>
                  </a:cubicBezTo>
                  <a:cubicBezTo>
                    <a:pt x="1563" y="1032"/>
                    <a:pt x="1567" y="1032"/>
                    <a:pt x="1570" y="1024"/>
                  </a:cubicBezTo>
                  <a:cubicBezTo>
                    <a:pt x="1583" y="1028"/>
                    <a:pt x="1580" y="1034"/>
                    <a:pt x="1578" y="1048"/>
                  </a:cubicBezTo>
                  <a:cubicBezTo>
                    <a:pt x="1590" y="1056"/>
                    <a:pt x="1603" y="1052"/>
                    <a:pt x="1616" y="1056"/>
                  </a:cubicBezTo>
                  <a:cubicBezTo>
                    <a:pt x="1625" y="1059"/>
                    <a:pt x="1631" y="1067"/>
                    <a:pt x="1640" y="1070"/>
                  </a:cubicBezTo>
                  <a:cubicBezTo>
                    <a:pt x="1655" y="1075"/>
                    <a:pt x="1670" y="1080"/>
                    <a:pt x="1682" y="1092"/>
                  </a:cubicBezTo>
                  <a:cubicBezTo>
                    <a:pt x="1686" y="1105"/>
                    <a:pt x="1692" y="1112"/>
                    <a:pt x="1704" y="1116"/>
                  </a:cubicBezTo>
                  <a:cubicBezTo>
                    <a:pt x="1710" y="1125"/>
                    <a:pt x="1713" y="1132"/>
                    <a:pt x="1722" y="1138"/>
                  </a:cubicBezTo>
                  <a:cubicBezTo>
                    <a:pt x="1740" y="1135"/>
                    <a:pt x="1732" y="1137"/>
                    <a:pt x="1748" y="1132"/>
                  </a:cubicBezTo>
                  <a:cubicBezTo>
                    <a:pt x="1750" y="1131"/>
                    <a:pt x="1754" y="1130"/>
                    <a:pt x="1754" y="1130"/>
                  </a:cubicBezTo>
                  <a:cubicBezTo>
                    <a:pt x="1767" y="1139"/>
                    <a:pt x="1757" y="1126"/>
                    <a:pt x="1754" y="1122"/>
                  </a:cubicBezTo>
                  <a:cubicBezTo>
                    <a:pt x="1750" y="1128"/>
                    <a:pt x="1744" y="1133"/>
                    <a:pt x="1742" y="1140"/>
                  </a:cubicBezTo>
                  <a:cubicBezTo>
                    <a:pt x="1741" y="1144"/>
                    <a:pt x="1738" y="1152"/>
                    <a:pt x="1738" y="1152"/>
                  </a:cubicBezTo>
                  <a:cubicBezTo>
                    <a:pt x="1739" y="1161"/>
                    <a:pt x="1741" y="1176"/>
                    <a:pt x="1754" y="1176"/>
                  </a:cubicBezTo>
                  <a:lnTo>
                    <a:pt x="1756" y="1222"/>
                  </a:lnTo>
                  <a:lnTo>
                    <a:pt x="1794" y="1340"/>
                  </a:lnTo>
                  <a:lnTo>
                    <a:pt x="1826" y="1378"/>
                  </a:lnTo>
                  <a:lnTo>
                    <a:pt x="1884" y="1326"/>
                  </a:lnTo>
                  <a:lnTo>
                    <a:pt x="1880" y="1290"/>
                  </a:lnTo>
                  <a:lnTo>
                    <a:pt x="1894" y="1280"/>
                  </a:lnTo>
                  <a:lnTo>
                    <a:pt x="1892" y="1236"/>
                  </a:lnTo>
                  <a:lnTo>
                    <a:pt x="1930" y="1222"/>
                  </a:lnTo>
                  <a:lnTo>
                    <a:pt x="2022" y="1142"/>
                  </a:lnTo>
                  <a:lnTo>
                    <a:pt x="2038" y="1122"/>
                  </a:lnTo>
                  <a:lnTo>
                    <a:pt x="2112" y="1102"/>
                  </a:lnTo>
                  <a:lnTo>
                    <a:pt x="2138" y="1132"/>
                  </a:lnTo>
                  <a:lnTo>
                    <a:pt x="2130" y="1146"/>
                  </a:lnTo>
                  <a:lnTo>
                    <a:pt x="2154" y="1170"/>
                  </a:lnTo>
                  <a:lnTo>
                    <a:pt x="2160" y="1200"/>
                  </a:lnTo>
                  <a:lnTo>
                    <a:pt x="2182" y="1210"/>
                  </a:lnTo>
                  <a:lnTo>
                    <a:pt x="2230" y="1192"/>
                  </a:lnTo>
                  <a:lnTo>
                    <a:pt x="2228" y="1300"/>
                  </a:lnTo>
                  <a:lnTo>
                    <a:pt x="2240" y="1276"/>
                  </a:lnTo>
                  <a:lnTo>
                    <a:pt x="2270" y="1334"/>
                  </a:lnTo>
                  <a:lnTo>
                    <a:pt x="2266" y="1374"/>
                  </a:lnTo>
                  <a:lnTo>
                    <a:pt x="2286" y="1350"/>
                  </a:lnTo>
                  <a:lnTo>
                    <a:pt x="2290" y="1330"/>
                  </a:lnTo>
                  <a:lnTo>
                    <a:pt x="2312" y="1296"/>
                  </a:lnTo>
                  <a:lnTo>
                    <a:pt x="2298" y="1278"/>
                  </a:lnTo>
                  <a:lnTo>
                    <a:pt x="2310" y="1258"/>
                  </a:lnTo>
                  <a:lnTo>
                    <a:pt x="2294" y="1218"/>
                  </a:lnTo>
                  <a:lnTo>
                    <a:pt x="2304" y="1188"/>
                  </a:lnTo>
                  <a:lnTo>
                    <a:pt x="2280" y="1196"/>
                  </a:lnTo>
                  <a:lnTo>
                    <a:pt x="2270" y="1168"/>
                  </a:lnTo>
                  <a:lnTo>
                    <a:pt x="2262" y="1128"/>
                  </a:lnTo>
                  <a:lnTo>
                    <a:pt x="2278" y="1090"/>
                  </a:lnTo>
                  <a:lnTo>
                    <a:pt x="2298" y="1116"/>
                  </a:lnTo>
                  <a:lnTo>
                    <a:pt x="2290" y="1176"/>
                  </a:lnTo>
                  <a:lnTo>
                    <a:pt x="2312" y="1134"/>
                  </a:lnTo>
                  <a:lnTo>
                    <a:pt x="2304" y="1102"/>
                  </a:lnTo>
                  <a:lnTo>
                    <a:pt x="2330" y="1080"/>
                  </a:lnTo>
                  <a:lnTo>
                    <a:pt x="2330" y="1066"/>
                  </a:lnTo>
                  <a:lnTo>
                    <a:pt x="2338" y="1070"/>
                  </a:lnTo>
                  <a:lnTo>
                    <a:pt x="2388" y="1012"/>
                  </a:lnTo>
                  <a:lnTo>
                    <a:pt x="2400" y="918"/>
                  </a:lnTo>
                  <a:lnTo>
                    <a:pt x="2406" y="880"/>
                  </a:lnTo>
                  <a:lnTo>
                    <a:pt x="2386" y="892"/>
                  </a:lnTo>
                  <a:lnTo>
                    <a:pt x="2378" y="878"/>
                  </a:lnTo>
                  <a:lnTo>
                    <a:pt x="2394" y="856"/>
                  </a:lnTo>
                  <a:lnTo>
                    <a:pt x="2362" y="796"/>
                  </a:lnTo>
                  <a:lnTo>
                    <a:pt x="2344" y="780"/>
                  </a:lnTo>
                  <a:lnTo>
                    <a:pt x="2372" y="732"/>
                  </a:lnTo>
                  <a:lnTo>
                    <a:pt x="2342" y="726"/>
                  </a:lnTo>
                  <a:lnTo>
                    <a:pt x="2318" y="716"/>
                  </a:lnTo>
                  <a:lnTo>
                    <a:pt x="2328" y="680"/>
                  </a:lnTo>
                  <a:lnTo>
                    <a:pt x="2344" y="658"/>
                  </a:lnTo>
                  <a:lnTo>
                    <a:pt x="2348" y="700"/>
                  </a:lnTo>
                  <a:lnTo>
                    <a:pt x="2378" y="674"/>
                  </a:lnTo>
                  <a:lnTo>
                    <a:pt x="2400" y="672"/>
                  </a:lnTo>
                  <a:lnTo>
                    <a:pt x="2390" y="700"/>
                  </a:lnTo>
                  <a:lnTo>
                    <a:pt x="2424" y="712"/>
                  </a:lnTo>
                  <a:lnTo>
                    <a:pt x="2414" y="734"/>
                  </a:lnTo>
                  <a:lnTo>
                    <a:pt x="2434" y="754"/>
                  </a:lnTo>
                  <a:lnTo>
                    <a:pt x="2434" y="790"/>
                  </a:lnTo>
                  <a:lnTo>
                    <a:pt x="2474" y="754"/>
                  </a:lnTo>
                  <a:lnTo>
                    <a:pt x="2460" y="716"/>
                  </a:lnTo>
                  <a:lnTo>
                    <a:pt x="2420" y="660"/>
                  </a:lnTo>
                  <a:lnTo>
                    <a:pt x="2434" y="640"/>
                  </a:lnTo>
                  <a:lnTo>
                    <a:pt x="2426" y="608"/>
                  </a:lnTo>
                  <a:lnTo>
                    <a:pt x="2452" y="578"/>
                  </a:lnTo>
                  <a:lnTo>
                    <a:pt x="2484" y="564"/>
                  </a:lnTo>
                  <a:lnTo>
                    <a:pt x="2482" y="500"/>
                  </a:lnTo>
                  <a:lnTo>
                    <a:pt x="2480" y="454"/>
                  </a:lnTo>
                  <a:lnTo>
                    <a:pt x="2470" y="414"/>
                  </a:lnTo>
                  <a:lnTo>
                    <a:pt x="2434" y="344"/>
                  </a:lnTo>
                  <a:lnTo>
                    <a:pt x="2428" y="378"/>
                  </a:lnTo>
                  <a:lnTo>
                    <a:pt x="2402" y="356"/>
                  </a:lnTo>
                  <a:lnTo>
                    <a:pt x="2380" y="366"/>
                  </a:lnTo>
                  <a:lnTo>
                    <a:pt x="2400" y="314"/>
                  </a:lnTo>
                  <a:lnTo>
                    <a:pt x="2420" y="270"/>
                  </a:lnTo>
                  <a:lnTo>
                    <a:pt x="2460" y="250"/>
                  </a:lnTo>
                  <a:lnTo>
                    <a:pt x="2464" y="228"/>
                  </a:lnTo>
                  <a:lnTo>
                    <a:pt x="2490" y="220"/>
                  </a:lnTo>
                  <a:lnTo>
                    <a:pt x="2490" y="240"/>
                  </a:lnTo>
                  <a:lnTo>
                    <a:pt x="2522" y="208"/>
                  </a:lnTo>
                  <a:lnTo>
                    <a:pt x="2504" y="200"/>
                  </a:lnTo>
                  <a:lnTo>
                    <a:pt x="2504" y="174"/>
                  </a:lnTo>
                  <a:lnTo>
                    <a:pt x="2526" y="158"/>
                  </a:lnTo>
                  <a:lnTo>
                    <a:pt x="2534" y="178"/>
                  </a:lnTo>
                  <a:lnTo>
                    <a:pt x="2564" y="148"/>
                  </a:lnTo>
                  <a:lnTo>
                    <a:pt x="2560" y="174"/>
                  </a:lnTo>
                  <a:lnTo>
                    <a:pt x="2562" y="196"/>
                  </a:lnTo>
                  <a:lnTo>
                    <a:pt x="2560" y="224"/>
                  </a:lnTo>
                  <a:lnTo>
                    <a:pt x="2550" y="248"/>
                  </a:lnTo>
                  <a:lnTo>
                    <a:pt x="2570" y="276"/>
                  </a:lnTo>
                  <a:lnTo>
                    <a:pt x="2578" y="296"/>
                  </a:lnTo>
                  <a:lnTo>
                    <a:pt x="2590" y="292"/>
                  </a:lnTo>
                  <a:lnTo>
                    <a:pt x="2650" y="354"/>
                  </a:lnTo>
                  <a:lnTo>
                    <a:pt x="2662" y="324"/>
                  </a:lnTo>
                  <a:lnTo>
                    <a:pt x="2678" y="300"/>
                  </a:lnTo>
                  <a:lnTo>
                    <a:pt x="2652" y="286"/>
                  </a:lnTo>
                  <a:lnTo>
                    <a:pt x="2658" y="260"/>
                  </a:lnTo>
                  <a:lnTo>
                    <a:pt x="2658" y="242"/>
                  </a:lnTo>
                  <a:lnTo>
                    <a:pt x="2630" y="214"/>
                  </a:lnTo>
                  <a:lnTo>
                    <a:pt x="2606" y="210"/>
                  </a:lnTo>
                  <a:lnTo>
                    <a:pt x="2584" y="180"/>
                  </a:lnTo>
                  <a:lnTo>
                    <a:pt x="2614" y="172"/>
                  </a:lnTo>
                  <a:lnTo>
                    <a:pt x="2628" y="148"/>
                  </a:lnTo>
                  <a:lnTo>
                    <a:pt x="2648" y="156"/>
                  </a:lnTo>
                  <a:lnTo>
                    <a:pt x="2666" y="146"/>
                  </a:lnTo>
                  <a:lnTo>
                    <a:pt x="2654" y="118"/>
                  </a:lnTo>
                  <a:lnTo>
                    <a:pt x="2666" y="92"/>
                  </a:lnTo>
                  <a:lnTo>
                    <a:pt x="2694" y="84"/>
                  </a:lnTo>
                  <a:lnTo>
                    <a:pt x="2668" y="74"/>
                  </a:lnTo>
                  <a:lnTo>
                    <a:pt x="2630" y="66"/>
                  </a:lnTo>
                  <a:lnTo>
                    <a:pt x="2650" y="46"/>
                  </a:lnTo>
                  <a:lnTo>
                    <a:pt x="2646" y="30"/>
                  </a:lnTo>
                  <a:lnTo>
                    <a:pt x="2666" y="42"/>
                  </a:lnTo>
                  <a:lnTo>
                    <a:pt x="2674" y="30"/>
                  </a:lnTo>
                  <a:lnTo>
                    <a:pt x="2696" y="30"/>
                  </a:lnTo>
                  <a:lnTo>
                    <a:pt x="2714" y="50"/>
                  </a:lnTo>
                  <a:lnTo>
                    <a:pt x="2742" y="34"/>
                  </a:lnTo>
                  <a:lnTo>
                    <a:pt x="2720" y="18"/>
                  </a:lnTo>
                  <a:lnTo>
                    <a:pt x="2716" y="0"/>
                  </a:lnTo>
                  <a:lnTo>
                    <a:pt x="2692" y="2"/>
                  </a:lnTo>
                  <a:lnTo>
                    <a:pt x="2668" y="10"/>
                  </a:lnTo>
                  <a:lnTo>
                    <a:pt x="926" y="908"/>
                  </a:lnTo>
                  <a:close/>
                </a:path>
              </a:pathLst>
            </a:custGeom>
            <a:solidFill>
              <a:schemeClr val="bg2"/>
            </a:solidFill>
            <a:ln w="12700" cap="flat" cmpd="sng">
              <a:noFill/>
              <a:prstDash val="dash"/>
              <a:round/>
              <a:headEnd type="none" w="med" len="med"/>
              <a:tailEnd type="none" w="med" len="med"/>
            </a:ln>
            <a:effectLst/>
          </p:spPr>
          <p:txBody>
            <a:bodyPr/>
            <a:lstStyle/>
            <a:p>
              <a:pPr algn="ctr" defTabSz="914180" fontAlgn="base">
                <a:spcBef>
                  <a:spcPct val="0"/>
                </a:spcBef>
                <a:spcAft>
                  <a:spcPct val="0"/>
                </a:spcAft>
              </a:pPr>
              <a:endParaRPr lang="zh-CN" altLang="en-US" b="1" dirty="0" smtClean="0">
                <a:solidFill>
                  <a:srgbClr val="1C1C1C"/>
                </a:solidFill>
              </a:endParaRPr>
            </a:p>
          </p:txBody>
        </p:sp>
      </p:grpSp>
      <p:sp>
        <p:nvSpPr>
          <p:cNvPr id="490498" name="Line 2"/>
          <p:cNvSpPr>
            <a:spLocks noChangeShapeType="1"/>
          </p:cNvSpPr>
          <p:nvPr/>
        </p:nvSpPr>
        <p:spPr bwMode="auto">
          <a:xfrm flipH="1" flipV="1">
            <a:off x="1887539" y="4344989"/>
            <a:ext cx="2662236" cy="1733550"/>
          </a:xfrm>
          <a:prstGeom prst="line">
            <a:avLst/>
          </a:prstGeom>
          <a:noFill/>
          <a:ln w="57150">
            <a:solidFill>
              <a:schemeClr val="folHlink"/>
            </a:solidFill>
            <a:round/>
            <a:headEnd/>
            <a:tailEnd type="triangle" w="med" len="me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sp>
        <p:nvSpPr>
          <p:cNvPr id="490499" name="Line 3"/>
          <p:cNvSpPr>
            <a:spLocks noChangeShapeType="1"/>
          </p:cNvSpPr>
          <p:nvPr/>
        </p:nvSpPr>
        <p:spPr bwMode="auto">
          <a:xfrm flipH="1" flipV="1">
            <a:off x="4587875" y="4168783"/>
            <a:ext cx="0" cy="1776413"/>
          </a:xfrm>
          <a:prstGeom prst="line">
            <a:avLst/>
          </a:prstGeom>
          <a:noFill/>
          <a:ln w="57150">
            <a:solidFill>
              <a:schemeClr val="folHlink"/>
            </a:solidFill>
            <a:round/>
            <a:headEnd/>
            <a:tailEnd type="triangle" w="med" len="me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sp>
        <p:nvSpPr>
          <p:cNvPr id="490500" name="Line 4"/>
          <p:cNvSpPr>
            <a:spLocks noChangeShapeType="1"/>
          </p:cNvSpPr>
          <p:nvPr/>
        </p:nvSpPr>
        <p:spPr bwMode="auto">
          <a:xfrm flipV="1">
            <a:off x="4613275" y="4302125"/>
            <a:ext cx="2501900" cy="1778000"/>
          </a:xfrm>
          <a:prstGeom prst="line">
            <a:avLst/>
          </a:prstGeom>
          <a:noFill/>
          <a:ln w="57150">
            <a:solidFill>
              <a:schemeClr val="folHlink"/>
            </a:solidFill>
            <a:round/>
            <a:headEnd/>
            <a:tailEnd type="triangle" w="med" len="me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pic>
        <p:nvPicPr>
          <p:cNvPr id="490501" name="Picture 5" descr="shadow_1"/>
          <p:cNvPicPr>
            <a:picLocks noChangeAspect="1" noChangeArrowheads="1"/>
          </p:cNvPicPr>
          <p:nvPr/>
        </p:nvPicPr>
        <p:blipFill>
          <a:blip r:embed="rId2" cstate="print"/>
          <a:srcRect/>
          <a:stretch>
            <a:fillRect/>
          </a:stretch>
        </p:blipFill>
        <p:spPr bwMode="auto">
          <a:xfrm>
            <a:off x="2514601" y="5510222"/>
            <a:ext cx="4186238" cy="960437"/>
          </a:xfrm>
          <a:prstGeom prst="rect">
            <a:avLst/>
          </a:prstGeom>
          <a:noFill/>
        </p:spPr>
      </p:pic>
      <p:sp>
        <p:nvSpPr>
          <p:cNvPr id="490503" name="Freeform 7"/>
          <p:cNvSpPr>
            <a:spLocks/>
          </p:cNvSpPr>
          <p:nvPr/>
        </p:nvSpPr>
        <p:spPr bwMode="gray">
          <a:xfrm>
            <a:off x="593731" y="1239838"/>
            <a:ext cx="2574925" cy="2768600"/>
          </a:xfrm>
          <a:custGeom>
            <a:avLst/>
            <a:gdLst/>
            <a:ahLst/>
            <a:cxnLst>
              <a:cxn ang="0">
                <a:pos x="0" y="0"/>
              </a:cxn>
              <a:cxn ang="0">
                <a:pos x="4" y="1744"/>
              </a:cxn>
              <a:cxn ang="0">
                <a:pos x="1622" y="1705"/>
              </a:cxn>
              <a:cxn ang="0">
                <a:pos x="1622" y="130"/>
              </a:cxn>
              <a:cxn ang="0">
                <a:pos x="0" y="0"/>
              </a:cxn>
            </a:cxnLst>
            <a:rect l="0" t="0" r="r" b="b"/>
            <a:pathLst>
              <a:path w="1622" h="1744">
                <a:moveTo>
                  <a:pt x="0" y="0"/>
                </a:moveTo>
                <a:lnTo>
                  <a:pt x="4" y="1744"/>
                </a:lnTo>
                <a:lnTo>
                  <a:pt x="1622" y="1705"/>
                </a:lnTo>
                <a:lnTo>
                  <a:pt x="1622" y="130"/>
                </a:lnTo>
                <a:lnTo>
                  <a:pt x="0" y="0"/>
                </a:lnTo>
                <a:close/>
              </a:path>
            </a:pathLst>
          </a:custGeom>
          <a:solidFill>
            <a:schemeClr val="accent2">
              <a:alpha val="97000"/>
            </a:schemeClr>
          </a:solidFill>
          <a:ln w="9525" cap="flat" cmpd="sng">
            <a:prstDash val="solid"/>
            <a:round/>
            <a:headEnd/>
            <a:tailEnd/>
          </a:ln>
          <a:effectLst/>
          <a:scene3d>
            <a:camera prst="legacyPerspectiveTopLeft">
              <a:rot lat="21299999" lon="0" rev="0"/>
            </a:camera>
            <a:lightRig rig="legacyFlat3" dir="r"/>
          </a:scene3d>
          <a:sp3d extrusionH="430200" prstMaterial="legacyMatte">
            <a:bevelT w="13500" h="13500" prst="angle"/>
            <a:bevelB w="13500" h="13500" prst="angle"/>
            <a:extrusionClr>
              <a:schemeClr val="accent2"/>
            </a:extrusionClr>
          </a:sp3d>
        </p:spPr>
        <p:txBody>
          <a:bodyPr wrap="none" lIns="91418" tIns="45710" rIns="91418" bIns="45710" anchor="ctr">
            <a:flatTx/>
          </a:bodyPr>
          <a:lstStyle/>
          <a:p>
            <a:pPr algn="ctr" defTabSz="914180" fontAlgn="base">
              <a:spcBef>
                <a:spcPct val="0"/>
              </a:spcBef>
              <a:spcAft>
                <a:spcPct val="0"/>
              </a:spcAft>
            </a:pPr>
            <a:endParaRPr lang="zh-CN" altLang="en-US" b="1" dirty="0" smtClean="0">
              <a:solidFill>
                <a:srgbClr val="1C1C1C"/>
              </a:solidFill>
            </a:endParaRPr>
          </a:p>
        </p:txBody>
      </p:sp>
      <p:sp>
        <p:nvSpPr>
          <p:cNvPr id="490504" name="Rectangle 8"/>
          <p:cNvSpPr>
            <a:spLocks noChangeArrowheads="1"/>
          </p:cNvSpPr>
          <p:nvPr/>
        </p:nvSpPr>
        <p:spPr bwMode="gray">
          <a:xfrm>
            <a:off x="3267075" y="1454151"/>
            <a:ext cx="2565400" cy="2489200"/>
          </a:xfrm>
          <a:prstGeom prst="rect">
            <a:avLst/>
          </a:prstGeom>
          <a:solidFill>
            <a:schemeClr val="accent2"/>
          </a:solidFill>
          <a:ln w="9525" algn="ctr">
            <a:miter lim="800000"/>
            <a:headEnd/>
            <a:tailEnd/>
          </a:ln>
          <a:effectLst/>
          <a:scene3d>
            <a:camera prst="legacyPerspectiveTop">
              <a:rot lat="21299999" lon="0" rev="0"/>
            </a:camera>
            <a:lightRig rig="legacyFlat3" dir="r"/>
          </a:scene3d>
          <a:sp3d extrusionH="430200" prstMaterial="legacyMatte">
            <a:bevelT w="13500" h="13500" prst="angle"/>
            <a:bevelB w="13500" h="13500" prst="angle"/>
            <a:extrusionClr>
              <a:schemeClr val="accent2"/>
            </a:extrusionClr>
          </a:sp3d>
        </p:spPr>
        <p:txBody>
          <a:bodyPr wrap="none" lIns="91418" tIns="45710" rIns="91418" bIns="45710" anchor="ctr">
            <a:flatTx/>
          </a:bodyPr>
          <a:lstStyle/>
          <a:p>
            <a:pPr algn="ctr" defTabSz="914180" fontAlgn="base">
              <a:spcBef>
                <a:spcPct val="0"/>
              </a:spcBef>
              <a:spcAft>
                <a:spcPct val="0"/>
              </a:spcAft>
            </a:pPr>
            <a:endParaRPr lang="zh-CN" altLang="en-US" b="1" dirty="0" smtClean="0">
              <a:solidFill>
                <a:srgbClr val="1C1C1C"/>
              </a:solidFill>
            </a:endParaRPr>
          </a:p>
        </p:txBody>
      </p:sp>
      <p:sp>
        <p:nvSpPr>
          <p:cNvPr id="490505" name="Freeform 9"/>
          <p:cNvSpPr>
            <a:spLocks/>
          </p:cNvSpPr>
          <p:nvPr/>
        </p:nvSpPr>
        <p:spPr bwMode="gray">
          <a:xfrm>
            <a:off x="5937256" y="1258889"/>
            <a:ext cx="2568575" cy="2749550"/>
          </a:xfrm>
          <a:custGeom>
            <a:avLst/>
            <a:gdLst/>
            <a:ahLst/>
            <a:cxnLst>
              <a:cxn ang="0">
                <a:pos x="1616" y="0"/>
              </a:cxn>
              <a:cxn ang="0">
                <a:pos x="1618" y="1732"/>
              </a:cxn>
              <a:cxn ang="0">
                <a:pos x="0" y="1693"/>
              </a:cxn>
              <a:cxn ang="0">
                <a:pos x="0" y="118"/>
              </a:cxn>
              <a:cxn ang="0">
                <a:pos x="1616" y="0"/>
              </a:cxn>
            </a:cxnLst>
            <a:rect l="0" t="0" r="r" b="b"/>
            <a:pathLst>
              <a:path w="1618" h="1732">
                <a:moveTo>
                  <a:pt x="1616" y="0"/>
                </a:moveTo>
                <a:lnTo>
                  <a:pt x="1618" y="1732"/>
                </a:lnTo>
                <a:lnTo>
                  <a:pt x="0" y="1693"/>
                </a:lnTo>
                <a:lnTo>
                  <a:pt x="0" y="118"/>
                </a:lnTo>
                <a:lnTo>
                  <a:pt x="1616" y="0"/>
                </a:lnTo>
                <a:close/>
              </a:path>
            </a:pathLst>
          </a:custGeom>
          <a:solidFill>
            <a:schemeClr val="accent2"/>
          </a:solidFill>
          <a:ln w="9525" cap="flat" cmpd="sng">
            <a:prstDash val="solid"/>
            <a:round/>
            <a:headEnd/>
            <a:tailEnd/>
          </a:ln>
          <a:effectLst/>
          <a:scene3d>
            <a:camera prst="legacyPerspectiveTopRight">
              <a:rot lat="21299999" lon="0" rev="0"/>
            </a:camera>
            <a:lightRig rig="legacyFlat3" dir="r"/>
          </a:scene3d>
          <a:sp3d extrusionH="430200" prstMaterial="legacyMatte">
            <a:bevelT w="13500" h="13500" prst="angle"/>
            <a:bevelB w="13500" h="13500" prst="angle"/>
            <a:extrusionClr>
              <a:schemeClr val="accent2"/>
            </a:extrusionClr>
          </a:sp3d>
        </p:spPr>
        <p:txBody>
          <a:bodyPr wrap="none" lIns="91418" tIns="45710" rIns="91418" bIns="45710" anchor="ctr">
            <a:flatTx/>
          </a:bodyPr>
          <a:lstStyle/>
          <a:p>
            <a:pPr algn="ctr" defTabSz="914180" fontAlgn="base">
              <a:spcBef>
                <a:spcPct val="0"/>
              </a:spcBef>
              <a:spcAft>
                <a:spcPct val="0"/>
              </a:spcAft>
            </a:pPr>
            <a:endParaRPr lang="zh-CN" altLang="en-US" b="1" dirty="0" smtClean="0">
              <a:solidFill>
                <a:srgbClr val="1C1C1C"/>
              </a:solidFill>
            </a:endParaRPr>
          </a:p>
        </p:txBody>
      </p:sp>
      <p:sp>
        <p:nvSpPr>
          <p:cNvPr id="490506" name="Freeform 10"/>
          <p:cNvSpPr>
            <a:spLocks/>
          </p:cNvSpPr>
          <p:nvPr/>
        </p:nvSpPr>
        <p:spPr bwMode="ltGray">
          <a:xfrm>
            <a:off x="644525" y="1277942"/>
            <a:ext cx="2514600" cy="2724151"/>
          </a:xfrm>
          <a:custGeom>
            <a:avLst/>
            <a:gdLst/>
            <a:ahLst/>
            <a:cxnLst>
              <a:cxn ang="0">
                <a:pos x="0" y="0"/>
              </a:cxn>
              <a:cxn ang="0">
                <a:pos x="30" y="1716"/>
              </a:cxn>
              <a:cxn ang="0">
                <a:pos x="1584" y="1686"/>
              </a:cxn>
              <a:cxn ang="0">
                <a:pos x="1524" y="120"/>
              </a:cxn>
              <a:cxn ang="0">
                <a:pos x="0" y="0"/>
              </a:cxn>
            </a:cxnLst>
            <a:rect l="0" t="0" r="r" b="b"/>
            <a:pathLst>
              <a:path w="1584" h="1716">
                <a:moveTo>
                  <a:pt x="0" y="0"/>
                </a:moveTo>
                <a:lnTo>
                  <a:pt x="30" y="1716"/>
                </a:lnTo>
                <a:lnTo>
                  <a:pt x="1584" y="1686"/>
                </a:lnTo>
                <a:lnTo>
                  <a:pt x="1524" y="120"/>
                </a:lnTo>
                <a:lnTo>
                  <a:pt x="0" y="0"/>
                </a:lnTo>
                <a:close/>
              </a:path>
            </a:pathLst>
          </a:custGeom>
          <a:gradFill rotWithShape="1">
            <a:gsLst>
              <a:gs pos="0">
                <a:schemeClr val="bg2">
                  <a:gamma/>
                  <a:shade val="76471"/>
                  <a:invGamma/>
                </a:schemeClr>
              </a:gs>
              <a:gs pos="50000">
                <a:schemeClr val="bg2"/>
              </a:gs>
              <a:gs pos="100000">
                <a:schemeClr val="bg2">
                  <a:gamma/>
                  <a:shade val="76471"/>
                  <a:invGamma/>
                </a:schemeClr>
              </a:gs>
            </a:gsLst>
            <a:lin ang="2700000" scaled="1"/>
          </a:gradFill>
          <a:ln w="19050" cap="flat" cmpd="sng">
            <a:noFill/>
            <a:prstDash val="solid"/>
            <a:round/>
            <a:headEnd/>
            <a:tailEn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sp>
        <p:nvSpPr>
          <p:cNvPr id="490507" name="Rectangle 11"/>
          <p:cNvSpPr>
            <a:spLocks noChangeArrowheads="1"/>
          </p:cNvSpPr>
          <p:nvPr/>
        </p:nvSpPr>
        <p:spPr bwMode="gray">
          <a:xfrm>
            <a:off x="3321052" y="1492251"/>
            <a:ext cx="2463800" cy="2443162"/>
          </a:xfrm>
          <a:prstGeom prst="rect">
            <a:avLst/>
          </a:prstGeom>
          <a:blipFill dpi="0" rotWithShape="1">
            <a:blip r:embed="rId3" cstate="print">
              <a:lum bright="-36000" contrast="-48000"/>
              <a:grayscl/>
              <a:alphaModFix amt="99000"/>
            </a:blip>
            <a:srcRect/>
            <a:stretch>
              <a:fillRect/>
            </a:stretch>
          </a:blipFill>
          <a:ln w="28575" algn="ctr">
            <a:noFill/>
            <a:miter lim="800000"/>
            <a:headEnd/>
            <a:tailEn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sp>
        <p:nvSpPr>
          <p:cNvPr id="490508" name="Freeform 12"/>
          <p:cNvSpPr>
            <a:spLocks/>
          </p:cNvSpPr>
          <p:nvPr/>
        </p:nvSpPr>
        <p:spPr bwMode="ltGray">
          <a:xfrm flipH="1">
            <a:off x="5951538" y="1289056"/>
            <a:ext cx="2514600" cy="2724151"/>
          </a:xfrm>
          <a:custGeom>
            <a:avLst/>
            <a:gdLst/>
            <a:ahLst/>
            <a:cxnLst>
              <a:cxn ang="0">
                <a:pos x="0" y="0"/>
              </a:cxn>
              <a:cxn ang="0">
                <a:pos x="30" y="1716"/>
              </a:cxn>
              <a:cxn ang="0">
                <a:pos x="1584" y="1686"/>
              </a:cxn>
              <a:cxn ang="0">
                <a:pos x="1524" y="120"/>
              </a:cxn>
              <a:cxn ang="0">
                <a:pos x="0" y="0"/>
              </a:cxn>
            </a:cxnLst>
            <a:rect l="0" t="0" r="r" b="b"/>
            <a:pathLst>
              <a:path w="1584" h="1716">
                <a:moveTo>
                  <a:pt x="0" y="0"/>
                </a:moveTo>
                <a:lnTo>
                  <a:pt x="30" y="1716"/>
                </a:lnTo>
                <a:lnTo>
                  <a:pt x="1584" y="1686"/>
                </a:lnTo>
                <a:lnTo>
                  <a:pt x="1524" y="120"/>
                </a:lnTo>
                <a:lnTo>
                  <a:pt x="0" y="0"/>
                </a:lnTo>
                <a:close/>
              </a:path>
            </a:pathLst>
          </a:custGeom>
          <a:gradFill rotWithShape="1">
            <a:gsLst>
              <a:gs pos="0">
                <a:schemeClr val="bg2">
                  <a:gamma/>
                  <a:shade val="76078"/>
                  <a:invGamma/>
                </a:schemeClr>
              </a:gs>
              <a:gs pos="50000">
                <a:schemeClr val="bg2"/>
              </a:gs>
              <a:gs pos="100000">
                <a:schemeClr val="bg2">
                  <a:gamma/>
                  <a:shade val="76078"/>
                  <a:invGamma/>
                </a:schemeClr>
              </a:gs>
            </a:gsLst>
            <a:lin ang="2700000" scaled="1"/>
          </a:gradFill>
          <a:ln w="19050" cap="flat" cmpd="sng">
            <a:noFill/>
            <a:prstDash val="solid"/>
            <a:round/>
            <a:headEnd/>
            <a:tailEnd/>
          </a:ln>
          <a:effectLst/>
        </p:spPr>
        <p:txBody>
          <a:bodyPr wrap="none" lIns="91418" tIns="45710" rIns="91418" bIns="45710" anchor="ctr"/>
          <a:lstStyle/>
          <a:p>
            <a:pPr algn="ctr" defTabSz="914180" fontAlgn="base">
              <a:spcBef>
                <a:spcPct val="0"/>
              </a:spcBef>
              <a:spcAft>
                <a:spcPct val="0"/>
              </a:spcAft>
            </a:pPr>
            <a:endParaRPr lang="zh-CN" altLang="en-US" b="1" dirty="0" smtClean="0">
              <a:solidFill>
                <a:srgbClr val="1C1C1C"/>
              </a:solidFill>
            </a:endParaRPr>
          </a:p>
        </p:txBody>
      </p:sp>
      <p:sp>
        <p:nvSpPr>
          <p:cNvPr id="490515" name="Text Box 19"/>
          <p:cNvSpPr txBox="1">
            <a:spLocks noChangeArrowheads="1"/>
          </p:cNvSpPr>
          <p:nvPr/>
        </p:nvSpPr>
        <p:spPr bwMode="gray">
          <a:xfrm>
            <a:off x="755576" y="1340768"/>
            <a:ext cx="2448272" cy="2569914"/>
          </a:xfrm>
          <a:prstGeom prst="rect">
            <a:avLst/>
          </a:prstGeom>
          <a:noFill/>
          <a:ln w="9525">
            <a:noFill/>
            <a:miter lim="800000"/>
            <a:headEnd/>
            <a:tailEnd/>
          </a:ln>
          <a:effectLst/>
        </p:spPr>
        <p:txBody>
          <a:bodyPr wrap="square" lIns="91418" tIns="45710" rIns="91418" bIns="45710">
            <a:spAutoFit/>
          </a:bodyPr>
          <a:lstStyle/>
          <a:p>
            <a:pPr defTabSz="914180"/>
            <a:r>
              <a:rPr lang="zh-CN" altLang="en-US" sz="2300" dirty="0" smtClean="0">
                <a:solidFill>
                  <a:srgbClr val="1C1C1C"/>
                </a:solidFill>
                <a:latin typeface="黑体" pitchFamily="49" charset="-122"/>
                <a:ea typeface="黑体" pitchFamily="49" charset="-122"/>
              </a:rPr>
              <a:t>就是讲授做人的基本理论、价值、知识，使学生具备现代社会做人的基本知识和素养，成为合格的现代人。</a:t>
            </a:r>
            <a:endParaRPr lang="zh-CN" altLang="en-US" sz="2300" dirty="0">
              <a:solidFill>
                <a:srgbClr val="1C1C1C"/>
              </a:solidFill>
              <a:latin typeface="黑体" pitchFamily="49" charset="-122"/>
              <a:ea typeface="黑体" pitchFamily="49" charset="-122"/>
            </a:endParaRPr>
          </a:p>
        </p:txBody>
      </p:sp>
      <p:sp>
        <p:nvSpPr>
          <p:cNvPr id="490516" name="Text Box 20"/>
          <p:cNvSpPr txBox="1">
            <a:spLocks noChangeArrowheads="1"/>
          </p:cNvSpPr>
          <p:nvPr/>
        </p:nvSpPr>
        <p:spPr bwMode="gray">
          <a:xfrm>
            <a:off x="6156177" y="1628801"/>
            <a:ext cx="2266950" cy="2215971"/>
          </a:xfrm>
          <a:prstGeom prst="rect">
            <a:avLst/>
          </a:prstGeom>
          <a:noFill/>
          <a:ln w="9525">
            <a:noFill/>
            <a:miter lim="800000"/>
            <a:headEnd/>
            <a:tailEnd/>
          </a:ln>
          <a:effectLst/>
        </p:spPr>
        <p:txBody>
          <a:bodyPr lIns="91418" tIns="45710" rIns="91418" bIns="45710">
            <a:spAutoFit/>
          </a:bodyPr>
          <a:lstStyle/>
          <a:p>
            <a:pPr defTabSz="914180"/>
            <a:r>
              <a:rPr lang="zh-CN" altLang="en-US" sz="2300" dirty="0" smtClean="0">
                <a:solidFill>
                  <a:srgbClr val="1C1C1C"/>
                </a:solidFill>
                <a:latin typeface="黑体" pitchFamily="49" charset="-122"/>
                <a:ea typeface="黑体" pitchFamily="49" charset="-122"/>
              </a:rPr>
              <a:t>引导我们思考人生的目的、意义和价值，从而设立一种理想的人格、目标，并愿意为之奋斗终生。</a:t>
            </a:r>
            <a:endParaRPr lang="zh-CN" altLang="en-US" sz="2300" dirty="0">
              <a:solidFill>
                <a:srgbClr val="1C1C1C"/>
              </a:solidFill>
              <a:latin typeface="黑体" pitchFamily="49" charset="-122"/>
              <a:ea typeface="黑体" pitchFamily="49" charset="-122"/>
            </a:endParaRPr>
          </a:p>
        </p:txBody>
      </p:sp>
      <p:sp>
        <p:nvSpPr>
          <p:cNvPr id="490517" name="Text Box 21"/>
          <p:cNvSpPr txBox="1">
            <a:spLocks noChangeArrowheads="1"/>
          </p:cNvSpPr>
          <p:nvPr/>
        </p:nvSpPr>
        <p:spPr bwMode="gray">
          <a:xfrm>
            <a:off x="3419872" y="1628805"/>
            <a:ext cx="2463800" cy="2246749"/>
          </a:xfrm>
          <a:prstGeom prst="rect">
            <a:avLst/>
          </a:prstGeom>
          <a:noFill/>
          <a:ln w="9525" algn="ctr">
            <a:noFill/>
            <a:miter lim="800000"/>
            <a:headEnd/>
            <a:tailEnd/>
          </a:ln>
          <a:effectLst/>
        </p:spPr>
        <p:txBody>
          <a:bodyPr lIns="91418" tIns="45710" rIns="91418" bIns="45710">
            <a:spAutoFit/>
          </a:bodyPr>
          <a:lstStyle/>
          <a:p>
            <a:pPr defTabSz="914180" eaLnBrk="0" fontAlgn="base" hangingPunct="0">
              <a:spcBef>
                <a:spcPct val="0"/>
              </a:spcBef>
              <a:spcAft>
                <a:spcPct val="0"/>
              </a:spcAft>
            </a:pPr>
            <a:r>
              <a:rPr lang="zh-CN" altLang="en-US" sz="2000" b="1" dirty="0" smtClean="0">
                <a:solidFill>
                  <a:srgbClr val="F8F8F8"/>
                </a:solidFill>
                <a:latin typeface="黑体" pitchFamily="49" charset="-122"/>
                <a:ea typeface="黑体" pitchFamily="49" charset="-122"/>
              </a:rPr>
              <a:t>包括哲学、历史学、文学、美学、伦理学、逻辑学、宗教学、人类学、社会学、政治学、心理学、教育学、法律学、经济学等</a:t>
            </a:r>
          </a:p>
        </p:txBody>
      </p:sp>
      <p:grpSp>
        <p:nvGrpSpPr>
          <p:cNvPr id="3" name="Group 22"/>
          <p:cNvGrpSpPr>
            <a:grpSpLocks/>
          </p:cNvGrpSpPr>
          <p:nvPr/>
        </p:nvGrpSpPr>
        <p:grpSpPr bwMode="auto">
          <a:xfrm>
            <a:off x="2746375" y="4972050"/>
            <a:ext cx="3722688" cy="1208088"/>
            <a:chOff x="3098" y="249"/>
            <a:chExt cx="1959" cy="629"/>
          </a:xfrm>
        </p:grpSpPr>
        <p:sp>
          <p:nvSpPr>
            <p:cNvPr id="490519" name="Oval 23"/>
            <p:cNvSpPr>
              <a:spLocks noChangeArrowheads="1"/>
            </p:cNvSpPr>
            <p:nvPr/>
          </p:nvSpPr>
          <p:spPr bwMode="ltGray">
            <a:xfrm>
              <a:off x="3099" y="297"/>
              <a:ext cx="1958" cy="581"/>
            </a:xfrm>
            <a:prstGeom prst="ellipse">
              <a:avLst/>
            </a:prstGeom>
            <a:gradFill rotWithShape="1">
              <a:gsLst>
                <a:gs pos="0">
                  <a:srgbClr val="C0C0C0">
                    <a:gamma/>
                    <a:shade val="45490"/>
                    <a:invGamma/>
                  </a:srgbClr>
                </a:gs>
                <a:gs pos="50000">
                  <a:srgbClr val="C0C0C0"/>
                </a:gs>
                <a:gs pos="100000">
                  <a:srgbClr val="C0C0C0">
                    <a:gamma/>
                    <a:shade val="45490"/>
                    <a:invGamma/>
                  </a:srgbClr>
                </a:gs>
              </a:gsLst>
              <a:lin ang="0" scaled="1"/>
            </a:gradFill>
            <a:ln w="9525" algn="ctr">
              <a:noFill/>
              <a:round/>
              <a:headEnd/>
              <a:tailEnd/>
            </a:ln>
            <a:effectLst/>
          </p:spPr>
          <p:txBody>
            <a:bodyPr wrap="none" anchor="ctr"/>
            <a:lstStyle/>
            <a:p>
              <a:pPr algn="ctr" defTabSz="914180" fontAlgn="base">
                <a:spcBef>
                  <a:spcPct val="0"/>
                </a:spcBef>
                <a:spcAft>
                  <a:spcPct val="0"/>
                </a:spcAft>
              </a:pPr>
              <a:endParaRPr lang="zh-CN" altLang="en-US" b="1" dirty="0" smtClean="0">
                <a:solidFill>
                  <a:srgbClr val="1C1C1C"/>
                </a:solidFill>
              </a:endParaRPr>
            </a:p>
          </p:txBody>
        </p:sp>
        <p:sp>
          <p:nvSpPr>
            <p:cNvPr id="490520" name="Oval 24"/>
            <p:cNvSpPr>
              <a:spLocks noChangeArrowheads="1"/>
            </p:cNvSpPr>
            <p:nvPr/>
          </p:nvSpPr>
          <p:spPr bwMode="ltGray">
            <a:xfrm>
              <a:off x="3098" y="249"/>
              <a:ext cx="1959" cy="581"/>
            </a:xfrm>
            <a:prstGeom prst="ellipse">
              <a:avLst/>
            </a:prstGeom>
            <a:gradFill rotWithShape="1">
              <a:gsLst>
                <a:gs pos="0">
                  <a:srgbClr val="C0C0C0"/>
                </a:gs>
                <a:gs pos="100000">
                  <a:srgbClr val="C0C0C0">
                    <a:gamma/>
                    <a:tint val="33725"/>
                    <a:invGamma/>
                  </a:srgbClr>
                </a:gs>
              </a:gsLst>
              <a:lin ang="5400000" scaled="1"/>
            </a:gradFill>
            <a:ln w="9525" algn="ctr">
              <a:noFill/>
              <a:round/>
              <a:headEnd/>
              <a:tailEnd/>
            </a:ln>
            <a:effectLst/>
          </p:spPr>
          <p:txBody>
            <a:bodyPr wrap="none" anchor="ctr"/>
            <a:lstStyle/>
            <a:p>
              <a:pPr algn="ctr" defTabSz="914180" fontAlgn="base">
                <a:spcBef>
                  <a:spcPct val="0"/>
                </a:spcBef>
                <a:spcAft>
                  <a:spcPct val="0"/>
                </a:spcAft>
              </a:pPr>
              <a:endParaRPr lang="zh-CN" altLang="en-US" b="1" dirty="0" smtClean="0">
                <a:solidFill>
                  <a:srgbClr val="1C1C1C"/>
                </a:solidFill>
              </a:endParaRPr>
            </a:p>
          </p:txBody>
        </p:sp>
      </p:grpSp>
      <p:sp>
        <p:nvSpPr>
          <p:cNvPr id="490521" name="Text Box 25"/>
          <p:cNvSpPr txBox="1">
            <a:spLocks noChangeArrowheads="1"/>
          </p:cNvSpPr>
          <p:nvPr/>
        </p:nvSpPr>
        <p:spPr bwMode="auto">
          <a:xfrm>
            <a:off x="3347865" y="5229201"/>
            <a:ext cx="3586162" cy="707866"/>
          </a:xfrm>
          <a:prstGeom prst="rect">
            <a:avLst/>
          </a:prstGeom>
          <a:noFill/>
          <a:ln w="9525">
            <a:noFill/>
            <a:miter lim="800000"/>
            <a:headEnd/>
            <a:tailEnd/>
          </a:ln>
          <a:effectLst/>
        </p:spPr>
        <p:txBody>
          <a:bodyPr lIns="91418" tIns="45710" rIns="91418" bIns="45710">
            <a:spAutoFit/>
          </a:bodyPr>
          <a:lstStyle/>
          <a:p>
            <a:pPr defTabSz="914180"/>
            <a:r>
              <a:rPr lang="zh-CN" altLang="zh-CN" sz="4000" dirty="0" smtClean="0">
                <a:solidFill>
                  <a:srgbClr val="1C1C1C"/>
                </a:solidFill>
                <a:latin typeface="黑体" pitchFamily="49" charset="-122"/>
                <a:ea typeface="黑体" pitchFamily="49" charset="-122"/>
              </a:rPr>
              <a:t>使人成为人</a:t>
            </a:r>
            <a:endParaRPr lang="zh-CN" altLang="en-US" sz="4000" dirty="0">
              <a:solidFill>
                <a:srgbClr val="1C1C1C"/>
              </a:solidFill>
              <a:latin typeface="黑体" pitchFamily="49" charset="-122"/>
              <a:ea typeface="黑体" pitchFamily="49" charset="-122"/>
            </a:endParaRPr>
          </a:p>
        </p:txBody>
      </p:sp>
      <p:sp>
        <p:nvSpPr>
          <p:cNvPr id="490522" name="Rectangle 26"/>
          <p:cNvSpPr>
            <a:spLocks noGrp="1" noChangeArrowheads="1"/>
          </p:cNvSpPr>
          <p:nvPr>
            <p:ph type="title"/>
          </p:nvPr>
        </p:nvSpPr>
        <p:spPr/>
        <p:txBody>
          <a:bodyPr/>
          <a:lstStyle/>
          <a:p>
            <a:endParaRPr lang="en-US" altLang="zh-CN" dirty="0">
              <a:ea typeface="宋体"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idx="1"/>
          </p:nvPr>
        </p:nvSpPr>
        <p:spPr>
          <a:xfrm>
            <a:off x="467544" y="1268760"/>
            <a:ext cx="4680520" cy="2160239"/>
          </a:xfrm>
        </p:spPr>
        <p:style>
          <a:lnRef idx="2">
            <a:schemeClr val="dk1"/>
          </a:lnRef>
          <a:fillRef idx="1">
            <a:schemeClr val="lt1"/>
          </a:fillRef>
          <a:effectRef idx="0">
            <a:schemeClr val="dk1"/>
          </a:effectRef>
          <a:fontRef idx="minor">
            <a:schemeClr val="dk1"/>
          </a:fontRef>
        </p:style>
        <p:txBody>
          <a:bodyPr/>
          <a:lstStyle/>
          <a:p>
            <a:pPr eaLnBrk="1" hangingPunct="1"/>
            <a:r>
              <a:rPr lang="zh-CN" altLang="en-US" sz="2800" b="1" dirty="0" smtClean="0">
                <a:latin typeface="黑体" pitchFamily="49" charset="-122"/>
                <a:ea typeface="黑体" pitchFamily="49" charset="-122"/>
              </a:rPr>
              <a:t>著名教育家</a:t>
            </a:r>
            <a:r>
              <a:rPr lang="zh-CN" altLang="en-US" sz="2800" b="1" dirty="0" smtClean="0">
                <a:solidFill>
                  <a:srgbClr val="0070C0"/>
                </a:solidFill>
                <a:latin typeface="黑体" pitchFamily="49" charset="-122"/>
                <a:ea typeface="黑体" pitchFamily="49" charset="-122"/>
              </a:rPr>
              <a:t>陶行知</a:t>
            </a:r>
            <a:r>
              <a:rPr lang="zh-CN" altLang="en-US" sz="2800" b="1" dirty="0" smtClean="0">
                <a:latin typeface="黑体" pitchFamily="49" charset="-122"/>
                <a:ea typeface="黑体" pitchFamily="49" charset="-122"/>
              </a:rPr>
              <a:t>曾指出：“学校的任务是</a:t>
            </a:r>
            <a:endParaRPr lang="en-US" altLang="zh-CN" sz="2800" b="1" dirty="0" smtClean="0">
              <a:latin typeface="黑体" pitchFamily="49" charset="-122"/>
              <a:ea typeface="黑体" pitchFamily="49" charset="-122"/>
            </a:endParaRPr>
          </a:p>
          <a:p>
            <a:pPr eaLnBrk="1" hangingPunct="1"/>
            <a:r>
              <a:rPr lang="zh-CN" altLang="en-US" sz="2800" b="1" dirty="0" smtClean="0">
                <a:solidFill>
                  <a:schemeClr val="accent6">
                    <a:lumMod val="50000"/>
                  </a:schemeClr>
                </a:solidFill>
                <a:latin typeface="黑体" pitchFamily="49" charset="-122"/>
                <a:ea typeface="黑体" pitchFamily="49" charset="-122"/>
              </a:rPr>
              <a:t>千教万教</a:t>
            </a:r>
            <a:r>
              <a:rPr lang="en-US" altLang="zh-CN" sz="2800" b="1" dirty="0" smtClean="0">
                <a:solidFill>
                  <a:schemeClr val="accent6">
                    <a:lumMod val="50000"/>
                  </a:schemeClr>
                </a:solidFill>
                <a:latin typeface="黑体" pitchFamily="49" charset="-122"/>
                <a:ea typeface="黑体" pitchFamily="49" charset="-122"/>
              </a:rPr>
              <a:t>, </a:t>
            </a:r>
            <a:r>
              <a:rPr lang="zh-CN" altLang="en-US" sz="2800" b="1" dirty="0" smtClean="0">
                <a:solidFill>
                  <a:schemeClr val="accent6">
                    <a:lumMod val="50000"/>
                  </a:schemeClr>
                </a:solidFill>
                <a:latin typeface="黑体" pitchFamily="49" charset="-122"/>
                <a:ea typeface="黑体" pitchFamily="49" charset="-122"/>
              </a:rPr>
              <a:t>教人求真</a:t>
            </a:r>
            <a:r>
              <a:rPr lang="en-US" altLang="zh-CN" sz="2800" b="1" dirty="0" smtClean="0">
                <a:solidFill>
                  <a:schemeClr val="accent6">
                    <a:lumMod val="50000"/>
                  </a:schemeClr>
                </a:solidFill>
                <a:latin typeface="黑体" pitchFamily="49" charset="-122"/>
                <a:ea typeface="黑体" pitchFamily="49" charset="-122"/>
              </a:rPr>
              <a:t>;</a:t>
            </a:r>
          </a:p>
          <a:p>
            <a:pPr eaLnBrk="1" hangingPunct="1"/>
            <a:r>
              <a:rPr lang="zh-CN" altLang="en-US" sz="2800" b="1" dirty="0" smtClean="0">
                <a:solidFill>
                  <a:schemeClr val="accent6">
                    <a:lumMod val="50000"/>
                  </a:schemeClr>
                </a:solidFill>
                <a:latin typeface="黑体" pitchFamily="49" charset="-122"/>
                <a:ea typeface="黑体" pitchFamily="49" charset="-122"/>
              </a:rPr>
              <a:t>千学万学，学做真人</a:t>
            </a:r>
            <a:r>
              <a:rPr lang="zh-CN" altLang="en-US" sz="2800" b="1" dirty="0" smtClean="0">
                <a:latin typeface="黑体" pitchFamily="49" charset="-122"/>
                <a:ea typeface="黑体" pitchFamily="49" charset="-122"/>
              </a:rPr>
              <a:t>”</a:t>
            </a:r>
          </a:p>
        </p:txBody>
      </p:sp>
      <p:pic>
        <p:nvPicPr>
          <p:cNvPr id="31748" name="Picture 5">
            <a:hlinkClick r:id="rId2"/>
          </p:cNvPr>
          <p:cNvPicPr>
            <a:picLocks noChangeAspect="1" noChangeArrowheads="1"/>
          </p:cNvPicPr>
          <p:nvPr/>
        </p:nvPicPr>
        <p:blipFill>
          <a:blip r:embed="rId3" cstate="print"/>
          <a:srcRect/>
          <a:stretch>
            <a:fillRect/>
          </a:stretch>
        </p:blipFill>
        <p:spPr bwMode="auto">
          <a:xfrm>
            <a:off x="5508104" y="1124744"/>
            <a:ext cx="2878144" cy="2664296"/>
          </a:xfrm>
          <a:prstGeom prst="rect">
            <a:avLst/>
          </a:prstGeom>
          <a:ln>
            <a:noFill/>
          </a:ln>
          <a:effectLst>
            <a:softEdge rad="112500"/>
          </a:effectLst>
        </p:spPr>
      </p:pic>
      <p:sp>
        <p:nvSpPr>
          <p:cNvPr id="26627" name="Rectangle 2"/>
          <p:cNvSpPr txBox="1">
            <a:spLocks noChangeArrowheads="1"/>
          </p:cNvSpPr>
          <p:nvPr/>
        </p:nvSpPr>
        <p:spPr bwMode="auto">
          <a:xfrm>
            <a:off x="1691680" y="548680"/>
            <a:ext cx="5184576" cy="520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lstStyle/>
          <a:p>
            <a:pPr algn="ctr"/>
            <a:r>
              <a:rPr lang="zh-CN" altLang="en-US" sz="2800" b="1" dirty="0" smtClean="0">
                <a:solidFill>
                  <a:srgbClr val="002060"/>
                </a:solidFill>
                <a:latin typeface="黑体" pitchFamily="49" charset="-122"/>
                <a:ea typeface="黑体" pitchFamily="49" charset="-122"/>
              </a:rPr>
              <a:t>２</a:t>
            </a:r>
            <a:r>
              <a:rPr lang="en-US" altLang="zh-CN" sz="2800" b="1" dirty="0" smtClean="0">
                <a:solidFill>
                  <a:srgbClr val="002060"/>
                </a:solidFill>
                <a:latin typeface="黑体" pitchFamily="49" charset="-122"/>
                <a:ea typeface="黑体" pitchFamily="49" charset="-122"/>
              </a:rPr>
              <a:t>.</a:t>
            </a:r>
            <a:r>
              <a:rPr lang="zh-CN" altLang="en-US" sz="2800" b="1" dirty="0" smtClean="0">
                <a:solidFill>
                  <a:srgbClr val="002060"/>
                </a:solidFill>
                <a:latin typeface="黑体" pitchFamily="49" charset="-122"/>
                <a:ea typeface="黑体" pitchFamily="49" charset="-122"/>
              </a:rPr>
              <a:t>大学的教育目的</a:t>
            </a:r>
            <a:endParaRPr lang="zh-CN" altLang="en-US" sz="2800" b="1" dirty="0">
              <a:solidFill>
                <a:srgbClr val="002060"/>
              </a:solidFill>
              <a:latin typeface="黑体" pitchFamily="49" charset="-122"/>
              <a:ea typeface="黑体" pitchFamily="49" charset="-122"/>
            </a:endParaRPr>
          </a:p>
        </p:txBody>
      </p:sp>
      <p:sp>
        <p:nvSpPr>
          <p:cNvPr id="5" name="TextBox 4"/>
          <p:cNvSpPr txBox="1"/>
          <p:nvPr/>
        </p:nvSpPr>
        <p:spPr>
          <a:xfrm>
            <a:off x="539552" y="5733256"/>
            <a:ext cx="7920880" cy="646331"/>
          </a:xfrm>
          <a:prstGeom prst="rect">
            <a:avLst/>
          </a:prstGeom>
          <a:noFill/>
        </p:spPr>
        <p:txBody>
          <a:bodyPr wrap="square" rtlCol="0">
            <a:spAutoFit/>
          </a:bodyPr>
          <a:lstStyle/>
          <a:p>
            <a:r>
              <a:rPr lang="zh-CN" altLang="en-US" b="1" dirty="0" smtClean="0">
                <a:solidFill>
                  <a:schemeClr val="tx2">
                    <a:lumMod val="50000"/>
                  </a:schemeClr>
                </a:solidFill>
                <a:latin typeface="黑体" pitchFamily="49" charset="-122"/>
                <a:ea typeface="黑体" pitchFamily="49" charset="-122"/>
              </a:rPr>
              <a:t>学会做人是中华民族优秀的文化传统，也是现代社会的普遍法则，</a:t>
            </a:r>
            <a:endParaRPr lang="en-US" altLang="zh-CN" b="1" dirty="0" smtClean="0">
              <a:solidFill>
                <a:schemeClr val="tx2">
                  <a:lumMod val="50000"/>
                </a:schemeClr>
              </a:solidFill>
              <a:latin typeface="黑体" pitchFamily="49" charset="-122"/>
              <a:ea typeface="黑体" pitchFamily="49" charset="-122"/>
            </a:endParaRPr>
          </a:p>
          <a:p>
            <a:r>
              <a:rPr lang="zh-CN" altLang="en-US" b="1" dirty="0" smtClean="0">
                <a:solidFill>
                  <a:schemeClr val="tx2">
                    <a:lumMod val="50000"/>
                  </a:schemeClr>
                </a:solidFill>
                <a:latin typeface="黑体" pitchFamily="49" charset="-122"/>
                <a:ea typeface="黑体" pitchFamily="49" charset="-122"/>
              </a:rPr>
              <a:t>中外一致，古今同理。</a:t>
            </a:r>
            <a:endParaRPr lang="zh-CN" altLang="en-US" b="1" dirty="0">
              <a:solidFill>
                <a:schemeClr val="tx2">
                  <a:lumMod val="50000"/>
                </a:schemeClr>
              </a:solidFill>
              <a:latin typeface="黑体" pitchFamily="49" charset="-122"/>
              <a:ea typeface="黑体" pitchFamily="49" charset="-122"/>
            </a:endParaRPr>
          </a:p>
        </p:txBody>
      </p:sp>
      <p:pic>
        <p:nvPicPr>
          <p:cNvPr id="6" name="Picture 2" descr="C:\Users\a\Desktop\1000.jpg"/>
          <p:cNvPicPr>
            <a:picLocks noChangeAspect="1"/>
          </p:cNvPicPr>
          <p:nvPr/>
        </p:nvPicPr>
        <p:blipFill>
          <a:blip r:embed="rId4" cstate="print"/>
          <a:srcRect b="8163"/>
          <a:stretch>
            <a:fillRect/>
          </a:stretch>
        </p:blipFill>
        <p:spPr>
          <a:xfrm>
            <a:off x="683568" y="3501008"/>
            <a:ext cx="2520280" cy="2088232"/>
          </a:xfrm>
          <a:prstGeom prst="rect">
            <a:avLst/>
          </a:prstGeom>
          <a:noFill/>
          <a:ln w="9525">
            <a:noFill/>
          </a:ln>
        </p:spPr>
      </p:pic>
      <p:sp>
        <p:nvSpPr>
          <p:cNvPr id="7" name="内容占位符 3"/>
          <p:cNvSpPr txBox="1">
            <a:spLocks/>
          </p:cNvSpPr>
          <p:nvPr/>
        </p:nvSpPr>
        <p:spPr bwMode="auto">
          <a:xfrm>
            <a:off x="3275856" y="3573016"/>
            <a:ext cx="5400600" cy="2016224"/>
          </a:xfrm>
          <a:prstGeom prst="rect">
            <a:avLst/>
          </a:prstGeom>
          <a:solidFill>
            <a:schemeClr val="lt1">
              <a:alpha val="32000"/>
            </a:schemeClr>
          </a:solidFill>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zh-CN" sz="2200" b="1" i="0" u="none" strike="noStrike" kern="0" cap="none" spc="0" normalizeH="0" baseline="0" noProof="0" dirty="0" smtClean="0">
                <a:ln>
                  <a:noFill/>
                </a:ln>
                <a:solidFill>
                  <a:schemeClr val="accent6">
                    <a:lumMod val="50000"/>
                  </a:schemeClr>
                </a:solidFill>
                <a:effectLst/>
                <a:uLnTx/>
                <a:uFillTx/>
                <a:latin typeface="黑体" pitchFamily="49" charset="-122"/>
                <a:ea typeface="黑体" pitchFamily="49" charset="-122"/>
                <a:cs typeface="+mn-cs"/>
              </a:rPr>
              <a:t>《人类</a:t>
            </a:r>
            <a:r>
              <a:rPr kumimoji="0" lang="en-US" altLang="zh-CN" sz="2200" b="1" i="0" u="none" strike="noStrike" kern="0" cap="none" spc="0" normalizeH="0" baseline="0" noProof="0" dirty="0" smtClean="0">
                <a:ln>
                  <a:noFill/>
                </a:ln>
                <a:solidFill>
                  <a:schemeClr val="accent6">
                    <a:lumMod val="50000"/>
                  </a:schemeClr>
                </a:solidFill>
                <a:effectLst/>
                <a:uLnTx/>
                <a:uFillTx/>
                <a:latin typeface="黑体" pitchFamily="49" charset="-122"/>
                <a:ea typeface="黑体" pitchFamily="49" charset="-122"/>
                <a:cs typeface="+mn-cs"/>
              </a:rPr>
              <a:t>1000</a:t>
            </a:r>
            <a:r>
              <a:rPr kumimoji="0" lang="zh-CN" altLang="zh-CN" sz="2200" b="1" i="0" u="none" strike="noStrike" kern="0" cap="none" spc="0" normalizeH="0" baseline="0" noProof="0" dirty="0" smtClean="0">
                <a:ln>
                  <a:noFill/>
                </a:ln>
                <a:solidFill>
                  <a:schemeClr val="accent6">
                    <a:lumMod val="50000"/>
                  </a:schemeClr>
                </a:solidFill>
                <a:effectLst/>
                <a:uLnTx/>
                <a:uFillTx/>
                <a:latin typeface="黑体" pitchFamily="49" charset="-122"/>
                <a:ea typeface="黑体" pitchFamily="49" charset="-122"/>
                <a:cs typeface="+mn-cs"/>
              </a:rPr>
              <a:t>年》认为：“大学已成为每一代人发现自我，找寻自身使命的圣地。大学是使学生成长成才的地方，给社会培养各类合格的，高等人才的地方。”</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txBox="1">
            <a:spLocks noChangeArrowheads="1"/>
          </p:cNvSpPr>
          <p:nvPr/>
        </p:nvSpPr>
        <p:spPr bwMode="auto">
          <a:xfrm>
            <a:off x="1691680" y="548680"/>
            <a:ext cx="4370785" cy="520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lstStyle/>
          <a:p>
            <a:pPr algn="ctr"/>
            <a:r>
              <a:rPr lang="zh-CN" altLang="en-US" sz="2800" b="1" dirty="0" smtClean="0">
                <a:solidFill>
                  <a:srgbClr val="002060"/>
                </a:solidFill>
                <a:latin typeface="黑体" pitchFamily="49" charset="-122"/>
                <a:ea typeface="黑体" pitchFamily="49" charset="-122"/>
              </a:rPr>
              <a:t>２</a:t>
            </a:r>
            <a:r>
              <a:rPr lang="en-US" altLang="zh-CN" sz="2800" b="1" dirty="0" smtClean="0">
                <a:solidFill>
                  <a:srgbClr val="002060"/>
                </a:solidFill>
                <a:latin typeface="黑体" pitchFamily="49" charset="-122"/>
                <a:ea typeface="黑体" pitchFamily="49" charset="-122"/>
              </a:rPr>
              <a:t>.</a:t>
            </a:r>
            <a:r>
              <a:rPr lang="zh-CN" altLang="en-US" sz="2800" b="1" dirty="0" smtClean="0">
                <a:solidFill>
                  <a:srgbClr val="002060"/>
                </a:solidFill>
                <a:latin typeface="黑体" pitchFamily="49" charset="-122"/>
                <a:ea typeface="黑体" pitchFamily="49" charset="-122"/>
              </a:rPr>
              <a:t>大学的教育目的</a:t>
            </a:r>
            <a:endParaRPr lang="zh-CN" altLang="en-US" sz="2800" b="1" dirty="0">
              <a:solidFill>
                <a:srgbClr val="002060"/>
              </a:solidFill>
              <a:latin typeface="黑体" pitchFamily="49" charset="-122"/>
              <a:ea typeface="黑体" pitchFamily="49" charset="-122"/>
            </a:endParaRPr>
          </a:p>
        </p:txBody>
      </p:sp>
      <p:sp>
        <p:nvSpPr>
          <p:cNvPr id="8" name="内容占位符 7"/>
          <p:cNvSpPr>
            <a:spLocks noGrp="1"/>
          </p:cNvSpPr>
          <p:nvPr>
            <p:ph idx="1"/>
          </p:nvPr>
        </p:nvSpPr>
        <p:spPr>
          <a:xfrm>
            <a:off x="251521" y="1196752"/>
            <a:ext cx="4752527" cy="4194175"/>
          </a:xfrm>
        </p:spPr>
        <p:style>
          <a:lnRef idx="2">
            <a:schemeClr val="accent2"/>
          </a:lnRef>
          <a:fillRef idx="1">
            <a:schemeClr val="lt1"/>
          </a:fillRef>
          <a:effectRef idx="0">
            <a:schemeClr val="accent2"/>
          </a:effectRef>
          <a:fontRef idx="minor">
            <a:schemeClr val="dk1"/>
          </a:fontRef>
        </p:style>
        <p:txBody>
          <a:bodyPr/>
          <a:lstStyle/>
          <a:p>
            <a:r>
              <a:rPr lang="zh-CN" altLang="en-US" dirty="0" smtClean="0">
                <a:solidFill>
                  <a:schemeClr val="tx2">
                    <a:lumMod val="50000"/>
                  </a:schemeClr>
                </a:solidFill>
                <a:latin typeface="黑体" pitchFamily="49" charset="-122"/>
                <a:ea typeface="黑体" pitchFamily="49" charset="-122"/>
              </a:rPr>
              <a:t>大学是立德树人、培养人才的地方，是青年人学习知识、增长才干、放飞梦想的地方。</a:t>
            </a:r>
            <a:endParaRPr lang="en-US" altLang="zh-CN" dirty="0" smtClean="0">
              <a:solidFill>
                <a:schemeClr val="tx2">
                  <a:lumMod val="50000"/>
                </a:schemeClr>
              </a:solidFill>
              <a:latin typeface="黑体" pitchFamily="49" charset="-122"/>
              <a:ea typeface="黑体" pitchFamily="49" charset="-122"/>
            </a:endParaRPr>
          </a:p>
          <a:p>
            <a:endParaRPr lang="en-US" altLang="zh-CN" dirty="0" smtClean="0">
              <a:solidFill>
                <a:schemeClr val="tx2">
                  <a:lumMod val="50000"/>
                </a:schemeClr>
              </a:solidFill>
              <a:latin typeface="黑体" pitchFamily="49" charset="-122"/>
              <a:ea typeface="黑体" pitchFamily="49" charset="-122"/>
            </a:endParaRPr>
          </a:p>
          <a:p>
            <a:r>
              <a:rPr lang="zh-CN" altLang="en-US" dirty="0" smtClean="0">
                <a:solidFill>
                  <a:schemeClr val="tx2">
                    <a:lumMod val="50000"/>
                  </a:schemeClr>
                </a:solidFill>
                <a:latin typeface="黑体" pitchFamily="49" charset="-122"/>
                <a:ea typeface="黑体" pitchFamily="49" charset="-122"/>
              </a:rPr>
              <a:t>人无德不立，育人的根本在于立德。</a:t>
            </a:r>
            <a:endParaRPr lang="zh-CN" altLang="en-US" dirty="0">
              <a:solidFill>
                <a:schemeClr val="tx2">
                  <a:lumMod val="50000"/>
                </a:schemeClr>
              </a:solidFill>
              <a:latin typeface="黑体" pitchFamily="49" charset="-122"/>
              <a:ea typeface="黑体" pitchFamily="49" charset="-122"/>
            </a:endParaRPr>
          </a:p>
        </p:txBody>
      </p:sp>
      <p:pic>
        <p:nvPicPr>
          <p:cNvPr id="750594" name="Picture 2" descr="https://5b0988e595225.cdn.sohucs.com/images/20180503/5ce706aae8ab42b2849ea79d12ee8ac9.jpeg"/>
          <p:cNvPicPr>
            <a:picLocks noChangeAspect="1" noChangeArrowheads="1"/>
          </p:cNvPicPr>
          <p:nvPr/>
        </p:nvPicPr>
        <p:blipFill>
          <a:blip r:embed="rId2" cstate="print"/>
          <a:srcRect/>
          <a:stretch>
            <a:fillRect/>
          </a:stretch>
        </p:blipFill>
        <p:spPr bwMode="auto">
          <a:xfrm>
            <a:off x="5364088" y="1340768"/>
            <a:ext cx="3440435" cy="2524126"/>
          </a:xfrm>
          <a:prstGeom prst="rect">
            <a:avLst/>
          </a:prstGeom>
          <a:noFill/>
        </p:spPr>
      </p:pic>
      <p:sp>
        <p:nvSpPr>
          <p:cNvPr id="10" name="TextBox 9"/>
          <p:cNvSpPr txBox="1"/>
          <p:nvPr/>
        </p:nvSpPr>
        <p:spPr>
          <a:xfrm>
            <a:off x="5580112" y="3933056"/>
            <a:ext cx="3096344" cy="1477328"/>
          </a:xfrm>
          <a:prstGeom prst="rect">
            <a:avLst/>
          </a:prstGeom>
          <a:noFill/>
        </p:spPr>
        <p:txBody>
          <a:bodyPr wrap="square" rtlCol="0">
            <a:spAutoFit/>
          </a:bodyPr>
          <a:lstStyle/>
          <a:p>
            <a:r>
              <a:rPr lang="zh-CN" altLang="en-US" dirty="0" smtClean="0">
                <a:solidFill>
                  <a:schemeClr val="tx2">
                    <a:lumMod val="50000"/>
                  </a:schemeClr>
                </a:solidFill>
                <a:latin typeface="黑体" pitchFamily="49" charset="-122"/>
                <a:ea typeface="黑体" pitchFamily="49" charset="-122"/>
              </a:rPr>
              <a:t>五月二日，中共中央总书记、国家主席、中央军委主席习近平来到北京大学考察。图为习近平同北京大学师生座谈并发表重要讲话。</a:t>
            </a:r>
            <a:endParaRPr lang="zh-CN" altLang="en-US" dirty="0">
              <a:solidFill>
                <a:schemeClr val="tx2">
                  <a:lumMod val="50000"/>
                </a:schemeClr>
              </a:solidFill>
              <a:latin typeface="黑体" pitchFamily="49" charset="-122"/>
              <a:ea typeface="黑体" pitchFamily="49" charset="-122"/>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noChangeArrowheads="1"/>
          </p:cNvSpPr>
          <p:nvPr>
            <p:ph type="title"/>
          </p:nvPr>
        </p:nvSpPr>
        <p:spPr>
          <a:xfrm>
            <a:off x="1547664" y="188640"/>
            <a:ext cx="6572250" cy="650875"/>
          </a:xfrm>
        </p:spPr>
        <p:style>
          <a:lnRef idx="2">
            <a:schemeClr val="accent2"/>
          </a:lnRef>
          <a:fillRef idx="1">
            <a:schemeClr val="lt1"/>
          </a:fillRef>
          <a:effectRef idx="0">
            <a:schemeClr val="accent2"/>
          </a:effectRef>
          <a:fontRef idx="minor">
            <a:schemeClr val="dk1"/>
          </a:fontRef>
        </p:style>
        <p:txBody>
          <a:bodyPr/>
          <a:lstStyle/>
          <a:p>
            <a:pPr algn="ctr"/>
            <a:r>
              <a:rPr lang="zh-CN" altLang="en-US" sz="3200" dirty="0" smtClean="0">
                <a:solidFill>
                  <a:srgbClr val="002060"/>
                </a:solidFill>
                <a:latin typeface="黑体" pitchFamily="49" charset="-122"/>
                <a:ea typeface="黑体" pitchFamily="49" charset="-122"/>
              </a:rPr>
              <a:t>２</a:t>
            </a:r>
            <a:r>
              <a:rPr lang="en-US" altLang="zh-CN" sz="3200" dirty="0" smtClean="0">
                <a:solidFill>
                  <a:srgbClr val="002060"/>
                </a:solidFill>
                <a:latin typeface="黑体" pitchFamily="49" charset="-122"/>
                <a:ea typeface="黑体" pitchFamily="49" charset="-122"/>
              </a:rPr>
              <a:t>.</a:t>
            </a:r>
            <a:r>
              <a:rPr lang="zh-CN" altLang="en-US" sz="3200" dirty="0" smtClean="0">
                <a:solidFill>
                  <a:srgbClr val="002060"/>
                </a:solidFill>
                <a:latin typeface="黑体" pitchFamily="49" charset="-122"/>
                <a:ea typeface="黑体" pitchFamily="49" charset="-122"/>
              </a:rPr>
              <a:t>大学的教育目的</a:t>
            </a:r>
            <a:endParaRPr lang="zh-CN" altLang="en-US" sz="3200" dirty="0" smtClean="0">
              <a:latin typeface="黑体" pitchFamily="49" charset="-122"/>
              <a:ea typeface="黑体" pitchFamily="49" charset="-122"/>
            </a:endParaRPr>
          </a:p>
        </p:txBody>
      </p:sp>
      <p:graphicFrame>
        <p:nvGraphicFramePr>
          <p:cNvPr id="4" name="内容占位符 3"/>
          <p:cNvGraphicFramePr>
            <a:graphicFrameLocks noGrp="1"/>
          </p:cNvGraphicFramePr>
          <p:nvPr>
            <p:ph idx="1"/>
          </p:nvPr>
        </p:nvGraphicFramePr>
        <p:xfrm>
          <a:off x="327549" y="1412776"/>
          <a:ext cx="8301251" cy="3671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矩形 10"/>
          <p:cNvSpPr/>
          <p:nvPr/>
        </p:nvSpPr>
        <p:spPr>
          <a:xfrm>
            <a:off x="1403648" y="4279455"/>
            <a:ext cx="6336703" cy="77787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r>
              <a:rPr lang="zh-CN" altLang="en-US" sz="2100" b="1" dirty="0">
                <a:solidFill>
                  <a:srgbClr val="FFFFFF"/>
                </a:solidFill>
                <a:latin typeface="黑体" pitchFamily="49" charset="-122"/>
                <a:ea typeface="黑体" pitchFamily="49" charset="-122"/>
                <a:sym typeface="+mn-ea"/>
              </a:rPr>
              <a:t>大学阶段一系列人生课题：做什么人？怎样做人？什</a:t>
            </a:r>
            <a:r>
              <a:rPr lang="zh-CN" altLang="en-US" sz="2100" b="1" dirty="0" smtClean="0">
                <a:solidFill>
                  <a:srgbClr val="FFFFFF"/>
                </a:solidFill>
                <a:latin typeface="黑体" pitchFamily="49" charset="-122"/>
                <a:ea typeface="黑体" pitchFamily="49" charset="-122"/>
                <a:sym typeface="+mn-ea"/>
              </a:rPr>
              <a:t>么样的生</a:t>
            </a:r>
            <a:r>
              <a:rPr lang="zh-CN" altLang="en-US" sz="2100" b="1" dirty="0">
                <a:solidFill>
                  <a:srgbClr val="FFFFFF"/>
                </a:solidFill>
                <a:latin typeface="黑体" pitchFamily="49" charset="-122"/>
                <a:ea typeface="黑体" pitchFamily="49" charset="-122"/>
                <a:sym typeface="+mn-ea"/>
              </a:rPr>
              <a:t>活有意义？什</a:t>
            </a:r>
            <a:r>
              <a:rPr lang="zh-CN" altLang="en-US" sz="2100" b="1" dirty="0" smtClean="0">
                <a:solidFill>
                  <a:srgbClr val="FFFFFF"/>
                </a:solidFill>
                <a:latin typeface="黑体" pitchFamily="49" charset="-122"/>
                <a:ea typeface="黑体" pitchFamily="49" charset="-122"/>
                <a:sym typeface="+mn-ea"/>
              </a:rPr>
              <a:t>么样的人</a:t>
            </a:r>
            <a:r>
              <a:rPr lang="zh-CN" altLang="en-US" sz="2100" b="1" dirty="0">
                <a:solidFill>
                  <a:srgbClr val="FFFFFF"/>
                </a:solidFill>
                <a:latin typeface="黑体" pitchFamily="49" charset="-122"/>
                <a:ea typeface="黑体" pitchFamily="49" charset="-122"/>
                <a:sym typeface="+mn-ea"/>
              </a:rPr>
              <a:t>生有价值？</a:t>
            </a:r>
          </a:p>
        </p:txBody>
      </p:sp>
      <p:sp>
        <p:nvSpPr>
          <p:cNvPr id="19460" name="矩形 11"/>
          <p:cNvSpPr>
            <a:spLocks noChangeArrowheads="1"/>
          </p:cNvSpPr>
          <p:nvPr/>
        </p:nvSpPr>
        <p:spPr bwMode="auto">
          <a:xfrm>
            <a:off x="0" y="5233541"/>
            <a:ext cx="8820472" cy="954107"/>
          </a:xfrm>
          <a:prstGeom prst="rect">
            <a:avLst/>
          </a:prstGeom>
          <a:noFill/>
          <a:ln w="9525">
            <a:noFill/>
            <a:miter lim="800000"/>
            <a:headEnd/>
            <a:tailEnd/>
          </a:ln>
        </p:spPr>
        <p:txBody>
          <a:bodyPr wrap="square">
            <a:spAutoFit/>
          </a:bodyPr>
          <a:lstStyle/>
          <a:p>
            <a:pPr defTabSz="914400" eaLnBrk="0" fontAlgn="base" hangingPunct="0">
              <a:spcBef>
                <a:spcPct val="0"/>
              </a:spcBef>
              <a:spcAft>
                <a:spcPct val="0"/>
              </a:spcAft>
              <a:buFont typeface="Arial" pitchFamily="34" charset="0"/>
              <a:buNone/>
            </a:pPr>
            <a:r>
              <a:rPr lang="zh-CN" altLang="en-US" sz="2800" b="1" dirty="0" smtClean="0">
                <a:solidFill>
                  <a:srgbClr val="000000"/>
                </a:solidFill>
                <a:latin typeface="黑体" pitchFamily="49" charset="-122"/>
                <a:ea typeface="黑体" pitchFamily="49" charset="-122"/>
              </a:rPr>
              <a:t>步入人生</a:t>
            </a:r>
            <a:r>
              <a:rPr lang="zh-CN" altLang="en-US" sz="2800" b="1" dirty="0" smtClean="0">
                <a:solidFill>
                  <a:srgbClr val="FF0000"/>
                </a:solidFill>
                <a:latin typeface="黑体" pitchFamily="49" charset="-122"/>
                <a:ea typeface="黑体" pitchFamily="49" charset="-122"/>
              </a:rPr>
              <a:t>新阶段</a:t>
            </a:r>
            <a:r>
              <a:rPr lang="zh-CN" altLang="en-US" sz="2800" b="1" dirty="0" smtClean="0">
                <a:solidFill>
                  <a:srgbClr val="000000"/>
                </a:solidFill>
                <a:latin typeface="黑体" pitchFamily="49" charset="-122"/>
                <a:ea typeface="黑体" pitchFamily="49" charset="-122"/>
              </a:rPr>
              <a:t>，确立</a:t>
            </a:r>
            <a:r>
              <a:rPr lang="zh-CN" altLang="en-US" sz="2800" b="1" dirty="0" smtClean="0">
                <a:solidFill>
                  <a:srgbClr val="FF0000"/>
                </a:solidFill>
                <a:latin typeface="黑体" pitchFamily="49" charset="-122"/>
                <a:ea typeface="黑体" pitchFamily="49" charset="-122"/>
              </a:rPr>
              <a:t>新目标</a:t>
            </a:r>
            <a:r>
              <a:rPr lang="zh-CN" altLang="en-US" sz="2800" b="1" dirty="0" smtClean="0">
                <a:solidFill>
                  <a:srgbClr val="000000"/>
                </a:solidFill>
                <a:latin typeface="黑体" pitchFamily="49" charset="-122"/>
                <a:ea typeface="黑体" pitchFamily="49" charset="-122"/>
              </a:rPr>
              <a:t>，开启</a:t>
            </a:r>
            <a:r>
              <a:rPr lang="zh-CN" altLang="en-US" sz="2800" b="1" dirty="0" smtClean="0">
                <a:solidFill>
                  <a:srgbClr val="FF0000"/>
                </a:solidFill>
                <a:latin typeface="黑体" pitchFamily="49" charset="-122"/>
                <a:ea typeface="黑体" pitchFamily="49" charset="-122"/>
              </a:rPr>
              <a:t>新征程</a:t>
            </a:r>
            <a:r>
              <a:rPr lang="zh-CN" altLang="en-US" sz="2800" b="1" dirty="0" smtClean="0">
                <a:solidFill>
                  <a:srgbClr val="000000"/>
                </a:solidFill>
                <a:latin typeface="黑体" pitchFamily="49" charset="-122"/>
                <a:ea typeface="黑体" pitchFamily="49" charset="-122"/>
              </a:rPr>
              <a:t>，需要对新时代有深入的了解和真切的感悟，做一个</a:t>
            </a:r>
            <a:r>
              <a:rPr lang="zh-CN" altLang="en-US" sz="2800" b="1" dirty="0" smtClean="0">
                <a:solidFill>
                  <a:srgbClr val="FF0000"/>
                </a:solidFill>
                <a:latin typeface="黑体" pitchFamily="49" charset="-122"/>
                <a:ea typeface="黑体" pitchFamily="49" charset="-122"/>
              </a:rPr>
              <a:t>时代新人</a:t>
            </a:r>
            <a:r>
              <a:rPr lang="zh-CN" altLang="en-US" sz="2800" b="1" dirty="0" smtClean="0">
                <a:solidFill>
                  <a:srgbClr val="000000"/>
                </a:solidFill>
                <a:latin typeface="黑体" pitchFamily="49" charset="-122"/>
                <a:ea typeface="黑体" pitchFamily="49" charset="-122"/>
              </a:rPr>
              <a:t>。</a:t>
            </a:r>
          </a:p>
        </p:txBody>
      </p:sp>
      <p:sp>
        <p:nvSpPr>
          <p:cNvPr id="19461" name="Rectangle 2"/>
          <p:cNvSpPr txBox="1">
            <a:spLocks noChangeArrowheads="1"/>
          </p:cNvSpPr>
          <p:nvPr/>
        </p:nvSpPr>
        <p:spPr bwMode="auto">
          <a:xfrm>
            <a:off x="4" y="246063"/>
            <a:ext cx="4370785" cy="520700"/>
          </a:xfrm>
          <a:prstGeom prst="rect">
            <a:avLst/>
          </a:prstGeom>
          <a:noFill/>
          <a:ln w="9525">
            <a:noFill/>
            <a:miter lim="800000"/>
            <a:headEnd/>
            <a:tailEnd/>
          </a:ln>
        </p:spPr>
        <p:txBody>
          <a:bodyPr anchor="ctr"/>
          <a:lstStyle/>
          <a:p>
            <a:pPr algn="ctr" defTabSz="914400" fontAlgn="base">
              <a:spcBef>
                <a:spcPct val="0"/>
              </a:spcBef>
              <a:spcAft>
                <a:spcPct val="0"/>
              </a:spcAft>
              <a:buFont typeface="Arial" pitchFamily="34" charset="0"/>
              <a:buNone/>
            </a:pPr>
            <a:endParaRPr lang="zh-CN" altLang="en-US" sz="2000" b="1" dirty="0" smtClean="0">
              <a:solidFill>
                <a:srgbClr val="002060"/>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51520" y="908720"/>
            <a:ext cx="8229600" cy="1143000"/>
          </a:xfrm>
        </p:spPr>
        <p:txBody>
          <a:bodyPr/>
          <a:lstStyle/>
          <a:p>
            <a:pPr algn="l"/>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新时代</a:t>
            </a:r>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a:t>
            </a:r>
          </a:p>
        </p:txBody>
      </p:sp>
      <p:pic>
        <p:nvPicPr>
          <p:cNvPr id="132105" name="Picture 9" descr="t01adb02212d404e6a9"/>
          <p:cNvPicPr>
            <a:picLocks noChangeAspect="1" noChangeArrowheads="1"/>
          </p:cNvPicPr>
          <p:nvPr/>
        </p:nvPicPr>
        <p:blipFill>
          <a:blip r:embed="rId2" cstate="print"/>
          <a:srcRect/>
          <a:stretch>
            <a:fillRect/>
          </a:stretch>
        </p:blipFill>
        <p:spPr bwMode="auto">
          <a:xfrm>
            <a:off x="467544" y="1844824"/>
            <a:ext cx="4968552" cy="3400375"/>
          </a:xfrm>
          <a:prstGeom prst="rect">
            <a:avLst/>
          </a:prstGeom>
          <a:noFill/>
        </p:spPr>
      </p:pic>
      <p:pic>
        <p:nvPicPr>
          <p:cNvPr id="4" name="图片 3"/>
          <p:cNvPicPr/>
          <p:nvPr/>
        </p:nvPicPr>
        <p:blipFill>
          <a:blip r:embed="rId3" cstate="print">
            <a:extLst>
              <a:ext uri="{28A0092B-C50C-407E-A947-70E740481C1C}">
                <a14:useLocalDpi xmlns:a14="http://schemas.microsoft.com/office/drawing/2010/main" xmlns="" val="0"/>
              </a:ext>
            </a:extLst>
          </a:blip>
          <a:stretch>
            <a:fillRect/>
          </a:stretch>
        </p:blipFill>
        <p:spPr>
          <a:xfrm>
            <a:off x="5940152" y="3429000"/>
            <a:ext cx="2624400" cy="3002464"/>
          </a:xfrm>
          <a:prstGeom prst="rect">
            <a:avLst/>
          </a:prstGeom>
        </p:spPr>
      </p:pic>
      <p:sp>
        <p:nvSpPr>
          <p:cNvPr id="5" name="标题 1"/>
          <p:cNvSpPr txBox="1"/>
          <p:nvPr/>
        </p:nvSpPr>
        <p:spPr>
          <a:xfrm>
            <a:off x="1619672" y="269540"/>
            <a:ext cx="6192688" cy="351051"/>
          </a:xfrm>
          <a:prstGeom prst="rect">
            <a:avLst/>
          </a:prstGeom>
        </p:spPr>
        <p:txBody>
          <a:bodyPr lIns="90007" tIns="45004" rIns="90007" bIns="45004"/>
          <a:lstStyle>
            <a:lvl1pPr algn="l" defTabSz="815340" rtl="0" eaLnBrk="0" fontAlgn="base" hangingPunct="0">
              <a:spcBef>
                <a:spcPct val="0"/>
              </a:spcBef>
              <a:spcAft>
                <a:spcPct val="0"/>
              </a:spcAft>
              <a:defRPr lang="zh-CN" altLang="en-US" sz="1600" b="0" kern="1200" dirty="0">
                <a:solidFill>
                  <a:schemeClr val="accent2"/>
                </a:solidFill>
                <a:latin typeface="微软雅黑" panose="020B0503020204020204" charset="-122"/>
                <a:ea typeface="微软雅黑" panose="020B0503020204020204" charset="-122"/>
                <a:cs typeface="+mj-cs"/>
              </a:defRPr>
            </a:lvl1pPr>
            <a:lvl2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2pPr>
            <a:lvl3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3pPr>
            <a:lvl4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4pPr>
            <a:lvl5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5pPr>
            <a:lvl6pPr marL="4572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6pPr>
            <a:lvl7pPr marL="9144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7pPr>
            <a:lvl8pPr marL="13709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8pPr>
            <a:lvl9pPr marL="18281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9pPr>
          </a:lstStyle>
          <a:p>
            <a:pPr>
              <a:defRPr/>
            </a:pPr>
            <a:r>
              <a:rPr sz="1700" noProof="1"/>
              <a:t>　</a:t>
            </a:r>
            <a:r>
              <a:rPr lang="zh-CN" altLang="zh-CN" sz="2800" b="1" dirty="0" smtClean="0">
                <a:solidFill>
                  <a:srgbClr val="002060"/>
                </a:solidFill>
              </a:rPr>
              <a:t>（二）</a:t>
            </a:r>
            <a:r>
              <a:rPr sz="2800" b="1" noProof="1" smtClean="0">
                <a:solidFill>
                  <a:srgbClr val="002060"/>
                </a:solidFill>
              </a:rPr>
              <a:t>中国特色社会主义进入新时代</a:t>
            </a:r>
            <a:endParaRPr sz="2800" b="1" noProof="1">
              <a:solidFill>
                <a:srgbClr val="002060"/>
              </a:solidFill>
            </a:endParaRPr>
          </a:p>
        </p:txBody>
      </p:sp>
      <p:pic>
        <p:nvPicPr>
          <p:cNvPr id="6" name="Picture 5" descr="20f771bcd4f20de58281bb8733c6a7a6"/>
          <p:cNvPicPr>
            <a:picLocks noChangeAspect="1" noChangeArrowheads="1"/>
          </p:cNvPicPr>
          <p:nvPr/>
        </p:nvPicPr>
        <p:blipFill>
          <a:blip r:embed="rId4" cstate="print"/>
          <a:srcRect l="23129" t="5144" r="23129" b="2869"/>
          <a:stretch>
            <a:fillRect/>
          </a:stretch>
        </p:blipFill>
        <p:spPr bwMode="auto">
          <a:xfrm>
            <a:off x="5868144" y="1052736"/>
            <a:ext cx="2663825" cy="2304256"/>
          </a:xfrm>
          <a:prstGeom prst="rect">
            <a:avLst/>
          </a:prstGeom>
          <a:noFill/>
        </p:spPr>
      </p:pic>
      <p:sp>
        <p:nvSpPr>
          <p:cNvPr id="8" name="TextBox 7"/>
          <p:cNvSpPr txBox="1"/>
          <p:nvPr/>
        </p:nvSpPr>
        <p:spPr>
          <a:xfrm>
            <a:off x="539552" y="5445224"/>
            <a:ext cx="5040560" cy="923330"/>
          </a:xfrm>
          <a:prstGeom prst="rect">
            <a:avLst/>
          </a:prstGeom>
          <a:noFill/>
        </p:spPr>
        <p:txBody>
          <a:bodyPr wrap="square" rtlCol="0">
            <a:spAutoFit/>
          </a:bodyPr>
          <a:lstStyle/>
          <a:p>
            <a:r>
              <a:rPr lang="zh-CN" altLang="en-US" b="1" dirty="0" smtClean="0"/>
              <a:t>这是对党和国家发展方位的精辟概括，也是我们把握</a:t>
            </a:r>
            <a:r>
              <a:rPr lang="zh-CN" altLang="en-US" b="1" dirty="0" smtClean="0">
                <a:solidFill>
                  <a:srgbClr val="FF0000"/>
                </a:solidFill>
              </a:rPr>
              <a:t>新起点、新使命、新征程</a:t>
            </a:r>
            <a:r>
              <a:rPr lang="zh-CN" altLang="en-US" b="1" dirty="0" smtClean="0"/>
              <a:t>的根本依据。</a:t>
            </a: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89437" y="1865709"/>
            <a:ext cx="6846094" cy="2787427"/>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1456" tIns="35728" rIns="71456" bIns="35728" anchor="ctr"/>
          <a:lstStyle/>
          <a:p>
            <a:pPr algn="ctr">
              <a:defRPr/>
            </a:pPr>
            <a:endParaRPr lang="zh-CN" altLang="en-US" sz="1900" noProof="1"/>
          </a:p>
        </p:txBody>
      </p:sp>
      <p:pic>
        <p:nvPicPr>
          <p:cNvPr id="12" name="图片 11"/>
          <p:cNvPicPr>
            <a:picLocks noChangeAspect="1" noChangeArrowheads="1"/>
          </p:cNvPicPr>
          <p:nvPr/>
        </p:nvPicPr>
        <p:blipFill>
          <a:blip r:embed="rId2" cstate="print"/>
          <a:srcRect/>
          <a:stretch>
            <a:fillRect/>
          </a:stretch>
        </p:blipFill>
        <p:spPr bwMode="auto">
          <a:xfrm>
            <a:off x="899592" y="1268760"/>
            <a:ext cx="7128792" cy="1118918"/>
          </a:xfrm>
          <a:prstGeom prst="rect">
            <a:avLst/>
          </a:prstGeom>
          <a:noFill/>
          <a:ln w="9525">
            <a:noFill/>
            <a:miter lim="800000"/>
            <a:headEnd/>
            <a:tailEnd/>
          </a:ln>
        </p:spPr>
      </p:pic>
      <p:sp>
        <p:nvSpPr>
          <p:cNvPr id="3" name="TextBox 9">
            <a:hlinkClick r:id="" action="ppaction://hlinkshowjump?jump=nextslide"/>
          </p:cNvPr>
          <p:cNvSpPr txBox="1"/>
          <p:nvPr/>
        </p:nvSpPr>
        <p:spPr>
          <a:xfrm>
            <a:off x="1633678" y="1469948"/>
            <a:ext cx="6205262" cy="364542"/>
          </a:xfrm>
          <a:prstGeom prst="rect">
            <a:avLst/>
          </a:prstGeom>
        </p:spPr>
        <p:txBody>
          <a:bodyPr wrap="none" lIns="71456" tIns="35728" rIns="71456" bIns="35728">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charset="-122"/>
                <a:ea typeface="微软雅黑" panose="020B050302020402020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fontAlgn="auto">
              <a:spcBef>
                <a:spcPts val="0"/>
              </a:spcBef>
              <a:spcAft>
                <a:spcPts val="0"/>
              </a:spcAft>
              <a:defRPr/>
            </a:pPr>
            <a:r>
              <a:rPr lang="en-US" altLang="zh-CN" sz="1800" noProof="1" smtClean="0">
                <a:solidFill>
                  <a:schemeClr val="bg1"/>
                </a:solidFill>
              </a:rPr>
              <a:t>1.</a:t>
            </a:r>
            <a:r>
              <a:rPr lang="zh-CN" altLang="en-US" sz="1800" noProof="1" smtClean="0">
                <a:solidFill>
                  <a:schemeClr val="bg1"/>
                </a:solidFill>
              </a:rPr>
              <a:t>中</a:t>
            </a:r>
            <a:r>
              <a:rPr lang="zh-CN" altLang="en-US" sz="1800" noProof="1">
                <a:solidFill>
                  <a:schemeClr val="bg1"/>
                </a:solidFill>
              </a:rPr>
              <a:t>国特色社会主义进入新时</a:t>
            </a:r>
            <a:r>
              <a:rPr lang="zh-CN" altLang="en-US" sz="1800" noProof="1" smtClean="0">
                <a:solidFill>
                  <a:schemeClr val="bg1"/>
                </a:solidFill>
              </a:rPr>
              <a:t>代的意义 （三</a:t>
            </a:r>
            <a:r>
              <a:rPr lang="zh-CN" altLang="en-US" sz="1800" noProof="1">
                <a:solidFill>
                  <a:schemeClr val="bg1"/>
                </a:solidFill>
              </a:rPr>
              <a:t>个“意味</a:t>
            </a:r>
            <a:r>
              <a:rPr lang="zh-CN" altLang="en-US" sz="1800" noProof="1" smtClean="0">
                <a:solidFill>
                  <a:schemeClr val="bg1"/>
                </a:solidFill>
              </a:rPr>
              <a:t>着”</a:t>
            </a:r>
            <a:r>
              <a:rPr lang="zh-CN" altLang="en-US" sz="1900" noProof="1" smtClean="0">
                <a:solidFill>
                  <a:schemeClr val="bg1"/>
                </a:solidFill>
              </a:rPr>
              <a:t>）</a:t>
            </a:r>
            <a:endParaRPr lang="zh-CN" altLang="en-US" sz="1900" noProof="1">
              <a:solidFill>
                <a:schemeClr val="bg1"/>
              </a:solidFill>
            </a:endParaRPr>
          </a:p>
        </p:txBody>
      </p:sp>
      <p:sp>
        <p:nvSpPr>
          <p:cNvPr id="11" name="矩形 10"/>
          <p:cNvSpPr/>
          <p:nvPr/>
        </p:nvSpPr>
        <p:spPr>
          <a:xfrm>
            <a:off x="467921" y="2235162"/>
            <a:ext cx="7416403" cy="1752614"/>
          </a:xfrm>
          <a:prstGeom prst="rect">
            <a:avLst/>
          </a:prstGeom>
        </p:spPr>
        <p:txBody>
          <a:bodyPr lIns="71456" tIns="35728" rIns="71456" bIns="35728">
            <a:spAutoFit/>
          </a:bodyPr>
          <a:lstStyle/>
          <a:p>
            <a:pPr lvl="2" algn="just">
              <a:lnSpc>
                <a:spcPct val="130000"/>
              </a:lnSpc>
              <a:defRPr/>
            </a:pPr>
            <a:r>
              <a:rPr lang="zh-CN" altLang="en-US" sz="2300" b="1" noProof="1">
                <a:solidFill>
                  <a:srgbClr val="FF0000"/>
                </a:solidFill>
                <a:latin typeface="微软雅黑" panose="020B0503020204020204" charset="-122"/>
                <a:ea typeface="微软雅黑" panose="020B0503020204020204" charset="-122"/>
              </a:rPr>
              <a:t>第一</a:t>
            </a:r>
            <a:r>
              <a:rPr lang="zh-CN" altLang="en-US" sz="2300" b="1" noProof="1" smtClean="0">
                <a:solidFill>
                  <a:srgbClr val="FF0000"/>
                </a:solidFill>
                <a:latin typeface="微软雅黑" panose="020B0503020204020204" charset="-122"/>
                <a:ea typeface="微软雅黑" panose="020B0503020204020204" charset="-122"/>
              </a:rPr>
              <a:t>，意</a:t>
            </a:r>
            <a:r>
              <a:rPr lang="zh-CN" altLang="en-US" sz="2300" b="1" noProof="1">
                <a:solidFill>
                  <a:srgbClr val="FF0000"/>
                </a:solidFill>
                <a:latin typeface="微软雅黑" panose="020B0503020204020204" charset="-122"/>
                <a:ea typeface="微软雅黑" panose="020B0503020204020204" charset="-122"/>
              </a:rPr>
              <a:t>味着</a:t>
            </a:r>
            <a:r>
              <a:rPr lang="zh-CN" altLang="en-US" sz="2300" noProof="1">
                <a:latin typeface="微软雅黑" panose="020B0503020204020204" charset="-122"/>
                <a:ea typeface="微软雅黑" panose="020B0503020204020204" charset="-122"/>
              </a:rPr>
              <a:t>近代以来久经磨难的中华民族迎来了从站起来、富起来到强起来的伟大飞跃，迎来了实现中华民族伟大复兴的光明前</a:t>
            </a:r>
            <a:r>
              <a:rPr lang="zh-CN" altLang="en-US" sz="2300" noProof="1" smtClean="0">
                <a:latin typeface="微软雅黑" panose="020B0503020204020204" charset="-122"/>
                <a:ea typeface="微软雅黑" panose="020B0503020204020204" charset="-122"/>
              </a:rPr>
              <a:t>景</a:t>
            </a:r>
            <a:endParaRPr lang="zh-CN" altLang="en-US" sz="1500" noProof="1">
              <a:latin typeface="微软雅黑" panose="020B0503020204020204" charset="-122"/>
              <a:ea typeface="微软雅黑" panose="020B0503020204020204" charset="-122"/>
            </a:endParaRPr>
          </a:p>
          <a:p>
            <a:pPr lvl="2" algn="just">
              <a:lnSpc>
                <a:spcPct val="130000"/>
              </a:lnSpc>
              <a:defRPr/>
            </a:pPr>
            <a:endParaRPr lang="en-US" altLang="zh-CN" sz="1500" noProof="1">
              <a:solidFill>
                <a:schemeClr val="accent6">
                  <a:lumMod val="50000"/>
                </a:schemeClr>
              </a:solidFill>
              <a:latin typeface="微软雅黑" panose="020B0503020204020204" charset="-122"/>
              <a:ea typeface="微软雅黑" panose="020B0503020204020204" charset="-122"/>
            </a:endParaRPr>
          </a:p>
        </p:txBody>
      </p:sp>
      <p:pic>
        <p:nvPicPr>
          <p:cNvPr id="36869" name="Picture 2"/>
          <p:cNvPicPr>
            <a:picLocks noChangeAspect="1" noChangeArrowheads="1"/>
          </p:cNvPicPr>
          <p:nvPr/>
        </p:nvPicPr>
        <p:blipFill>
          <a:blip r:embed="rId3" cstate="print"/>
          <a:srcRect t="52605" b="5954"/>
          <a:stretch>
            <a:fillRect/>
          </a:stretch>
        </p:blipFill>
        <p:spPr bwMode="auto">
          <a:xfrm>
            <a:off x="3574" y="3719577"/>
            <a:ext cx="9136856" cy="3138429"/>
          </a:xfrm>
          <a:prstGeom prst="rect">
            <a:avLst/>
          </a:prstGeom>
          <a:noFill/>
          <a:ln w="9525">
            <a:noFill/>
            <a:miter lim="800000"/>
            <a:headEnd/>
            <a:tailEnd/>
          </a:ln>
        </p:spPr>
      </p:pic>
      <p:sp>
        <p:nvSpPr>
          <p:cNvPr id="13" name="标题 1"/>
          <p:cNvSpPr txBox="1"/>
          <p:nvPr/>
        </p:nvSpPr>
        <p:spPr>
          <a:xfrm>
            <a:off x="1619672" y="269540"/>
            <a:ext cx="6192688" cy="351051"/>
          </a:xfrm>
          <a:prstGeom prst="rect">
            <a:avLst/>
          </a:prstGeom>
        </p:spPr>
        <p:txBody>
          <a:bodyPr lIns="90007" tIns="45004" rIns="90007" bIns="45004"/>
          <a:lstStyle>
            <a:lvl1pPr algn="l" defTabSz="815340" rtl="0" eaLnBrk="0" fontAlgn="base" hangingPunct="0">
              <a:spcBef>
                <a:spcPct val="0"/>
              </a:spcBef>
              <a:spcAft>
                <a:spcPct val="0"/>
              </a:spcAft>
              <a:defRPr lang="zh-CN" altLang="en-US" sz="1600" b="0" kern="1200" dirty="0">
                <a:solidFill>
                  <a:schemeClr val="accent2"/>
                </a:solidFill>
                <a:latin typeface="微软雅黑" panose="020B0503020204020204" charset="-122"/>
                <a:ea typeface="微软雅黑" panose="020B0503020204020204" charset="-122"/>
                <a:cs typeface="+mj-cs"/>
              </a:defRPr>
            </a:lvl1pPr>
            <a:lvl2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2pPr>
            <a:lvl3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3pPr>
            <a:lvl4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4pPr>
            <a:lvl5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5pPr>
            <a:lvl6pPr marL="4572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6pPr>
            <a:lvl7pPr marL="9144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7pPr>
            <a:lvl8pPr marL="13709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8pPr>
            <a:lvl9pPr marL="18281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9pPr>
          </a:lstStyle>
          <a:p>
            <a:pPr>
              <a:defRPr/>
            </a:pPr>
            <a:r>
              <a:rPr sz="1700" noProof="1"/>
              <a:t>　</a:t>
            </a:r>
            <a:r>
              <a:rPr lang="zh-CN" altLang="zh-CN" sz="2800" b="1" dirty="0" smtClean="0">
                <a:solidFill>
                  <a:srgbClr val="002060"/>
                </a:solidFill>
              </a:rPr>
              <a:t>（二）</a:t>
            </a:r>
            <a:r>
              <a:rPr sz="2800" b="1" noProof="1" smtClean="0">
                <a:solidFill>
                  <a:srgbClr val="002060"/>
                </a:solidFill>
              </a:rPr>
              <a:t>中国特色社会主义进入新时代</a:t>
            </a:r>
            <a:endParaRPr sz="2800" b="1" noProof="1">
              <a:solidFill>
                <a:srgbClr val="002060"/>
              </a:solidFill>
            </a:endParaRPr>
          </a:p>
        </p:txBody>
      </p:sp>
      <p:pic>
        <p:nvPicPr>
          <p:cNvPr id="8" name="Picture 7" descr="t01fd051067428693f7"/>
          <p:cNvPicPr>
            <a:picLocks noChangeAspect="1" noChangeArrowheads="1"/>
          </p:cNvPicPr>
          <p:nvPr/>
        </p:nvPicPr>
        <p:blipFill>
          <a:blip r:embed="rId4" cstate="print"/>
          <a:srcRect l="3190" t="6699" r="4305" b="11402"/>
          <a:stretch>
            <a:fillRect/>
          </a:stretch>
        </p:blipFill>
        <p:spPr bwMode="auto">
          <a:xfrm>
            <a:off x="2627784" y="4653136"/>
            <a:ext cx="4176464" cy="1872208"/>
          </a:xfrm>
          <a:prstGeom prst="rect">
            <a:avLst/>
          </a:prstGeom>
          <a:noFill/>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1250"/>
                                        <p:tgtEl>
                                          <p:spTgt spid="9"/>
                                        </p:tgtEl>
                                      </p:cBhvr>
                                    </p:animEffect>
                                  </p:childTnLst>
                                </p:cTn>
                              </p:par>
                            </p:childTnLst>
                          </p:cTn>
                        </p:par>
                        <p:par>
                          <p:cTn id="16" fill="hold">
                            <p:stCondLst>
                              <p:cond delay="225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500"/>
                                        <p:tgtEl>
                                          <p:spTgt spid="11"/>
                                        </p:tgtEl>
                                        <p:attrNameLst>
                                          <p:attrName>ppt_y</p:attrName>
                                        </p:attrNameLst>
                                      </p:cBhvr>
                                      <p:tavLst>
                                        <p:tav tm="0">
                                          <p:val>
                                            <p:strVal val="#ppt_y+#ppt_h*1.125000"/>
                                          </p:val>
                                        </p:tav>
                                        <p:tav tm="100000">
                                          <p:val>
                                            <p:strVal val="#ppt_y"/>
                                          </p:val>
                                        </p:tav>
                                      </p:tavLst>
                                    </p:anim>
                                    <p:animEffect transition="in" filter="wipe(up)">
                                      <p:cBhvr>
                                        <p:cTn id="2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89437" y="1865709"/>
            <a:ext cx="6846094" cy="2993801"/>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1449" tIns="35725" rIns="71449" bIns="35725" anchor="ctr"/>
          <a:lstStyle/>
          <a:p>
            <a:pPr algn="ctr" fontAlgn="base">
              <a:spcBef>
                <a:spcPct val="0"/>
              </a:spcBef>
              <a:spcAft>
                <a:spcPct val="0"/>
              </a:spcAft>
              <a:buFont typeface="Arial" pitchFamily="34" charset="0"/>
              <a:buNone/>
              <a:defRPr/>
            </a:pPr>
            <a:endParaRPr lang="zh-CN" altLang="en-US" sz="1900" noProof="1">
              <a:solidFill>
                <a:prstClr val="white"/>
              </a:solidFill>
            </a:endParaRPr>
          </a:p>
        </p:txBody>
      </p:sp>
      <p:pic>
        <p:nvPicPr>
          <p:cNvPr id="12" name="图片 11"/>
          <p:cNvPicPr>
            <a:picLocks noChangeAspect="1" noChangeArrowheads="1"/>
          </p:cNvPicPr>
          <p:nvPr/>
        </p:nvPicPr>
        <p:blipFill>
          <a:blip r:embed="rId2" cstate="print"/>
          <a:srcRect/>
          <a:stretch>
            <a:fillRect/>
          </a:stretch>
        </p:blipFill>
        <p:spPr bwMode="auto">
          <a:xfrm>
            <a:off x="1644260" y="1345042"/>
            <a:ext cx="6182915" cy="1042636"/>
          </a:xfrm>
          <a:prstGeom prst="rect">
            <a:avLst/>
          </a:prstGeom>
          <a:noFill/>
          <a:ln w="9525">
            <a:noFill/>
            <a:miter lim="800000"/>
            <a:headEnd/>
            <a:tailEnd/>
          </a:ln>
        </p:spPr>
      </p:pic>
      <p:sp>
        <p:nvSpPr>
          <p:cNvPr id="3" name="TextBox 9">
            <a:hlinkClick r:id="" action="ppaction://hlinkshowjump?jump=nextslide"/>
          </p:cNvPr>
          <p:cNvSpPr txBox="1"/>
          <p:nvPr/>
        </p:nvSpPr>
        <p:spPr>
          <a:xfrm>
            <a:off x="1947652" y="1556792"/>
            <a:ext cx="5504668" cy="318369"/>
          </a:xfrm>
          <a:prstGeom prst="rect">
            <a:avLst/>
          </a:prstGeom>
        </p:spPr>
        <p:txBody>
          <a:bodyPr wrap="square" lIns="71449" tIns="35725" rIns="71449" bIns="35725">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charset="-122"/>
                <a:ea typeface="微软雅黑" panose="020B050302020402020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fontAlgn="auto">
              <a:spcBef>
                <a:spcPts val="0"/>
              </a:spcBef>
              <a:spcAft>
                <a:spcPts val="0"/>
              </a:spcAft>
              <a:defRPr/>
            </a:pPr>
            <a:r>
              <a:rPr lang="en-US" altLang="zh-CN" sz="1600" noProof="1" smtClean="0">
                <a:solidFill>
                  <a:prstClr val="white"/>
                </a:solidFill>
              </a:rPr>
              <a:t>2.</a:t>
            </a:r>
            <a:r>
              <a:rPr lang="zh-CN" altLang="en-US" sz="1600" noProof="1" smtClean="0">
                <a:solidFill>
                  <a:prstClr val="white"/>
                </a:solidFill>
              </a:rPr>
              <a:t>中</a:t>
            </a:r>
            <a:r>
              <a:rPr lang="zh-CN" altLang="en-US" sz="1600" noProof="1">
                <a:solidFill>
                  <a:prstClr val="white"/>
                </a:solidFill>
              </a:rPr>
              <a:t>国特色社会主义进入新时</a:t>
            </a:r>
            <a:r>
              <a:rPr lang="zh-CN" altLang="en-US" sz="1600" noProof="1" smtClean="0">
                <a:solidFill>
                  <a:prstClr val="white"/>
                </a:solidFill>
              </a:rPr>
              <a:t>代</a:t>
            </a:r>
            <a:r>
              <a:rPr lang="zh-CN" altLang="en-US" sz="1600" noProof="1" smtClean="0">
                <a:solidFill>
                  <a:schemeClr val="bg1"/>
                </a:solidFill>
              </a:rPr>
              <a:t>的意义</a:t>
            </a:r>
            <a:r>
              <a:rPr lang="zh-CN" altLang="en-US" sz="1600" noProof="1" smtClean="0">
                <a:solidFill>
                  <a:prstClr val="white"/>
                </a:solidFill>
              </a:rPr>
              <a:t>（三</a:t>
            </a:r>
            <a:r>
              <a:rPr lang="zh-CN" altLang="en-US" sz="1600" noProof="1">
                <a:solidFill>
                  <a:prstClr val="white"/>
                </a:solidFill>
              </a:rPr>
              <a:t>个“意味着</a:t>
            </a:r>
            <a:r>
              <a:rPr lang="zh-CN" altLang="en-US" sz="1600" noProof="1" smtClean="0">
                <a:solidFill>
                  <a:prstClr val="white"/>
                </a:solidFill>
              </a:rPr>
              <a:t>”）</a:t>
            </a:r>
            <a:endParaRPr lang="zh-CN" altLang="en-US" sz="1600" noProof="1">
              <a:solidFill>
                <a:prstClr val="white"/>
              </a:solidFill>
            </a:endParaRPr>
          </a:p>
        </p:txBody>
      </p:sp>
      <p:sp>
        <p:nvSpPr>
          <p:cNvPr id="11" name="矩形 10"/>
          <p:cNvSpPr/>
          <p:nvPr/>
        </p:nvSpPr>
        <p:spPr>
          <a:xfrm>
            <a:off x="557214" y="1965629"/>
            <a:ext cx="7417594" cy="2212734"/>
          </a:xfrm>
          <a:prstGeom prst="rect">
            <a:avLst/>
          </a:prstGeom>
        </p:spPr>
        <p:txBody>
          <a:bodyPr lIns="71449" tIns="35725" rIns="71449" bIns="35725">
            <a:spAutoFit/>
          </a:bodyPr>
          <a:lstStyle/>
          <a:p>
            <a:pPr marL="714482" lvl="2" algn="just" fontAlgn="base">
              <a:lnSpc>
                <a:spcPct val="130000"/>
              </a:lnSpc>
              <a:spcBef>
                <a:spcPct val="0"/>
              </a:spcBef>
              <a:spcAft>
                <a:spcPct val="0"/>
              </a:spcAft>
              <a:defRPr/>
            </a:pPr>
            <a:endParaRPr lang="zh-CN" altLang="en-US" sz="2300" noProof="1">
              <a:solidFill>
                <a:srgbClr val="70AD47">
                  <a:lumMod val="50000"/>
                </a:srgbClr>
              </a:solidFill>
              <a:latin typeface="微软雅黑" panose="020B0503020204020204" charset="-122"/>
              <a:ea typeface="微软雅黑" panose="020B0503020204020204" charset="-122"/>
            </a:endParaRPr>
          </a:p>
          <a:p>
            <a:pPr marL="714482" lvl="2" algn="just" fontAlgn="base">
              <a:lnSpc>
                <a:spcPct val="130000"/>
              </a:lnSpc>
              <a:spcBef>
                <a:spcPct val="0"/>
              </a:spcBef>
              <a:spcAft>
                <a:spcPct val="0"/>
              </a:spcAft>
              <a:defRPr/>
            </a:pPr>
            <a:r>
              <a:rPr lang="zh-CN" altLang="en-US" sz="2300" b="1" noProof="1">
                <a:solidFill>
                  <a:srgbClr val="FF0000"/>
                </a:solidFill>
                <a:latin typeface="微软雅黑" panose="020B0503020204020204" charset="-122"/>
                <a:ea typeface="微软雅黑" panose="020B0503020204020204" charset="-122"/>
              </a:rPr>
              <a:t>第二</a:t>
            </a:r>
            <a:r>
              <a:rPr lang="zh-CN" altLang="en-US" sz="2300" b="1" noProof="1" smtClean="0">
                <a:solidFill>
                  <a:srgbClr val="FF0000"/>
                </a:solidFill>
                <a:latin typeface="微软雅黑" panose="020B0503020204020204" charset="-122"/>
                <a:ea typeface="微软雅黑" panose="020B0503020204020204" charset="-122"/>
              </a:rPr>
              <a:t>，意</a:t>
            </a:r>
            <a:r>
              <a:rPr lang="zh-CN" altLang="en-US" sz="2300" b="1" noProof="1">
                <a:solidFill>
                  <a:srgbClr val="FF0000"/>
                </a:solidFill>
                <a:latin typeface="微软雅黑" panose="020B0503020204020204" charset="-122"/>
                <a:ea typeface="微软雅黑" panose="020B0503020204020204" charset="-122"/>
              </a:rPr>
              <a:t>味着</a:t>
            </a:r>
            <a:r>
              <a:rPr lang="zh-CN" altLang="en-US" sz="2300" noProof="1">
                <a:latin typeface="微软雅黑" panose="020B0503020204020204" charset="-122"/>
                <a:ea typeface="微软雅黑" panose="020B0503020204020204" charset="-122"/>
              </a:rPr>
              <a:t>科学社会主义在二十一世纪的中国焕发出强大生机活力，在世界上高高举起了中国特色社会主义伟大旗帜；</a:t>
            </a:r>
            <a:endParaRPr lang="zh-CN" altLang="en-US" sz="1500" noProof="1">
              <a:latin typeface="微软雅黑" panose="020B0503020204020204" charset="-122"/>
              <a:ea typeface="微软雅黑" panose="020B0503020204020204" charset="-122"/>
            </a:endParaRPr>
          </a:p>
          <a:p>
            <a:pPr marL="714482" lvl="2" algn="just" fontAlgn="base">
              <a:lnSpc>
                <a:spcPct val="130000"/>
              </a:lnSpc>
              <a:spcBef>
                <a:spcPct val="0"/>
              </a:spcBef>
              <a:spcAft>
                <a:spcPct val="0"/>
              </a:spcAft>
              <a:defRPr/>
            </a:pPr>
            <a:endParaRPr lang="en-US" altLang="zh-CN" sz="1500" noProof="1">
              <a:solidFill>
                <a:srgbClr val="70AD47">
                  <a:lumMod val="50000"/>
                </a:srgbClr>
              </a:solidFill>
              <a:latin typeface="微软雅黑" panose="020B0503020204020204" charset="-122"/>
              <a:ea typeface="微软雅黑" panose="020B0503020204020204" charset="-122"/>
            </a:endParaRPr>
          </a:p>
        </p:txBody>
      </p:sp>
      <p:pic>
        <p:nvPicPr>
          <p:cNvPr id="37893" name="Picture 2"/>
          <p:cNvPicPr>
            <a:picLocks noChangeAspect="1" noChangeArrowheads="1"/>
          </p:cNvPicPr>
          <p:nvPr/>
        </p:nvPicPr>
        <p:blipFill>
          <a:blip r:embed="rId3" cstate="print"/>
          <a:srcRect t="52605" b="5954"/>
          <a:stretch>
            <a:fillRect/>
          </a:stretch>
        </p:blipFill>
        <p:spPr bwMode="auto">
          <a:xfrm>
            <a:off x="3574" y="3843172"/>
            <a:ext cx="9136856" cy="3042449"/>
          </a:xfrm>
          <a:prstGeom prst="rect">
            <a:avLst/>
          </a:prstGeom>
          <a:noFill/>
          <a:ln w="9525">
            <a:noFill/>
            <a:miter lim="800000"/>
            <a:headEnd/>
            <a:tailEnd/>
          </a:ln>
        </p:spPr>
      </p:pic>
      <p:sp>
        <p:nvSpPr>
          <p:cNvPr id="13" name="标题 1"/>
          <p:cNvSpPr txBox="1"/>
          <p:nvPr/>
        </p:nvSpPr>
        <p:spPr>
          <a:xfrm>
            <a:off x="1331640" y="260648"/>
            <a:ext cx="6408712" cy="314637"/>
          </a:xfrm>
          <a:prstGeom prst="rect">
            <a:avLst/>
          </a:prstGeom>
        </p:spPr>
        <p:txBody>
          <a:bodyPr lIns="89998" tIns="45000" rIns="89998" bIns="45000"/>
          <a:lstStyle>
            <a:lvl1pPr algn="l" defTabSz="815340" rtl="0" eaLnBrk="0" fontAlgn="base" hangingPunct="0">
              <a:spcBef>
                <a:spcPct val="0"/>
              </a:spcBef>
              <a:spcAft>
                <a:spcPct val="0"/>
              </a:spcAft>
              <a:defRPr lang="zh-CN" altLang="en-US" sz="1600" b="0" kern="1200" dirty="0">
                <a:solidFill>
                  <a:schemeClr val="accent2"/>
                </a:solidFill>
                <a:latin typeface="微软雅黑" panose="020B0503020204020204" charset="-122"/>
                <a:ea typeface="微软雅黑" panose="020B0503020204020204" charset="-122"/>
                <a:cs typeface="+mj-cs"/>
              </a:defRPr>
            </a:lvl1pPr>
            <a:lvl2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2pPr>
            <a:lvl3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3pPr>
            <a:lvl4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4pPr>
            <a:lvl5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5pPr>
            <a:lvl6pPr marL="4572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6pPr>
            <a:lvl7pPr marL="9144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7pPr>
            <a:lvl8pPr marL="13709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8pPr>
            <a:lvl9pPr marL="18281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9pPr>
          </a:lstStyle>
          <a:p>
            <a:pPr>
              <a:buFont typeface="Arial" pitchFamily="34" charset="0"/>
              <a:buNone/>
              <a:defRPr/>
            </a:pPr>
            <a:r>
              <a:rPr sz="1700" noProof="1">
                <a:solidFill>
                  <a:srgbClr val="FF0000"/>
                </a:solidFill>
              </a:rPr>
              <a:t>　</a:t>
            </a:r>
            <a:r>
              <a:rPr lang="zh-CN" altLang="en-US" sz="2000" b="1" dirty="0" smtClean="0">
                <a:solidFill>
                  <a:srgbClr val="002060"/>
                </a:solidFill>
                <a:latin typeface="黑体" pitchFamily="49" charset="-122"/>
                <a:ea typeface="宋体"/>
                <a:cs typeface="+mn-cs"/>
              </a:rPr>
              <a:t> </a:t>
            </a:r>
            <a:r>
              <a:rPr lang="zh-CN" altLang="en-US" sz="2800" b="1" dirty="0" smtClean="0">
                <a:solidFill>
                  <a:srgbClr val="002060"/>
                </a:solidFill>
                <a:latin typeface="黑体" pitchFamily="49" charset="-122"/>
                <a:ea typeface="黑体" pitchFamily="49" charset="-122"/>
                <a:cs typeface="+mn-cs"/>
              </a:rPr>
              <a:t>（二）</a:t>
            </a:r>
            <a:r>
              <a:rPr lang="zh-CN" altLang="en-US" sz="2800" b="1" noProof="1" smtClean="0">
                <a:solidFill>
                  <a:srgbClr val="002060"/>
                </a:solidFill>
                <a:latin typeface="黑体" pitchFamily="49" charset="-122"/>
                <a:ea typeface="黑体" pitchFamily="49" charset="-122"/>
                <a:cs typeface="+mn-cs"/>
              </a:rPr>
              <a:t>中国特色社会主义进入新时代</a:t>
            </a:r>
            <a:endParaRPr sz="2800" noProof="1">
              <a:solidFill>
                <a:srgbClr val="FF0000"/>
              </a:solidFill>
              <a:latin typeface="黑体" pitchFamily="49" charset="-122"/>
              <a:ea typeface="黑体" pitchFamily="49"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1250"/>
                                        <p:tgtEl>
                                          <p:spTgt spid="9"/>
                                        </p:tgtEl>
                                      </p:cBhvr>
                                    </p:animEffect>
                                  </p:childTnLst>
                                </p:cTn>
                              </p:par>
                            </p:childTnLst>
                          </p:cTn>
                        </p:par>
                        <p:par>
                          <p:cTn id="16" fill="hold">
                            <p:stCondLst>
                              <p:cond delay="225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500"/>
                                        <p:tgtEl>
                                          <p:spTgt spid="11"/>
                                        </p:tgtEl>
                                        <p:attrNameLst>
                                          <p:attrName>ppt_y</p:attrName>
                                        </p:attrNameLst>
                                      </p:cBhvr>
                                      <p:tavLst>
                                        <p:tav tm="0">
                                          <p:val>
                                            <p:strVal val="#ppt_y+#ppt_h*1.125000"/>
                                          </p:val>
                                        </p:tav>
                                        <p:tav tm="100000">
                                          <p:val>
                                            <p:strVal val="#ppt_y"/>
                                          </p:val>
                                        </p:tav>
                                      </p:tavLst>
                                    </p:anim>
                                    <p:animEffect transition="in" filter="wipe(up)">
                                      <p:cBhvr>
                                        <p:cTn id="2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89439" y="1865705"/>
            <a:ext cx="6983015" cy="2859440"/>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1463" tIns="35732" rIns="71463" bIns="35732" anchor="ctr"/>
          <a:lstStyle/>
          <a:p>
            <a:pPr algn="ctr">
              <a:defRPr/>
            </a:pPr>
            <a:endParaRPr lang="zh-CN" altLang="en-US" sz="1900" noProof="1"/>
          </a:p>
        </p:txBody>
      </p:sp>
      <p:pic>
        <p:nvPicPr>
          <p:cNvPr id="12" name="图片 11"/>
          <p:cNvPicPr>
            <a:picLocks noChangeAspect="1" noChangeArrowheads="1"/>
          </p:cNvPicPr>
          <p:nvPr/>
        </p:nvPicPr>
        <p:blipFill>
          <a:blip r:embed="rId2" cstate="print"/>
          <a:srcRect/>
          <a:stretch>
            <a:fillRect/>
          </a:stretch>
        </p:blipFill>
        <p:spPr bwMode="auto">
          <a:xfrm>
            <a:off x="1644258" y="1345042"/>
            <a:ext cx="6312118" cy="1042636"/>
          </a:xfrm>
          <a:prstGeom prst="rect">
            <a:avLst/>
          </a:prstGeom>
          <a:noFill/>
          <a:ln w="9525">
            <a:noFill/>
            <a:miter lim="800000"/>
            <a:headEnd/>
            <a:tailEnd/>
          </a:ln>
        </p:spPr>
      </p:pic>
      <p:sp>
        <p:nvSpPr>
          <p:cNvPr id="3" name="TextBox 9">
            <a:hlinkClick r:id="" action="ppaction://hlinkshowjump?jump=nextslide"/>
          </p:cNvPr>
          <p:cNvSpPr txBox="1"/>
          <p:nvPr/>
        </p:nvSpPr>
        <p:spPr>
          <a:xfrm>
            <a:off x="2061211" y="1484784"/>
            <a:ext cx="5459879" cy="318383"/>
          </a:xfrm>
          <a:prstGeom prst="rect">
            <a:avLst/>
          </a:prstGeom>
        </p:spPr>
        <p:txBody>
          <a:bodyPr wrap="none" lIns="71463" tIns="35732" rIns="71463" bIns="35732">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charset="-122"/>
                <a:ea typeface="微软雅黑" panose="020B050302020402020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fontAlgn="auto">
              <a:spcBef>
                <a:spcPts val="0"/>
              </a:spcBef>
              <a:spcAft>
                <a:spcPts val="0"/>
              </a:spcAft>
              <a:defRPr/>
            </a:pPr>
            <a:r>
              <a:rPr lang="en-US" altLang="zh-CN" sz="1600" noProof="1" smtClean="0">
                <a:solidFill>
                  <a:schemeClr val="bg1"/>
                </a:solidFill>
              </a:rPr>
              <a:t>1.</a:t>
            </a:r>
            <a:r>
              <a:rPr lang="zh-CN" altLang="en-US" sz="1600" noProof="1" smtClean="0">
                <a:solidFill>
                  <a:schemeClr val="bg1"/>
                </a:solidFill>
              </a:rPr>
              <a:t>中</a:t>
            </a:r>
            <a:r>
              <a:rPr lang="zh-CN" altLang="en-US" sz="1600" noProof="1">
                <a:solidFill>
                  <a:schemeClr val="bg1"/>
                </a:solidFill>
              </a:rPr>
              <a:t>国特色社会主义进入新时</a:t>
            </a:r>
            <a:r>
              <a:rPr lang="zh-CN" altLang="en-US" sz="1600" noProof="1" smtClean="0">
                <a:solidFill>
                  <a:schemeClr val="bg1"/>
                </a:solidFill>
              </a:rPr>
              <a:t>代的意义（三个“意味着”）</a:t>
            </a:r>
            <a:endParaRPr lang="zh-CN" altLang="en-US" sz="1600" noProof="1">
              <a:solidFill>
                <a:schemeClr val="bg1"/>
              </a:solidFill>
            </a:endParaRPr>
          </a:p>
        </p:txBody>
      </p:sp>
      <p:sp>
        <p:nvSpPr>
          <p:cNvPr id="11" name="矩形 10"/>
          <p:cNvSpPr/>
          <p:nvPr/>
        </p:nvSpPr>
        <p:spPr>
          <a:xfrm>
            <a:off x="539552" y="1628800"/>
            <a:ext cx="7416403" cy="2832918"/>
          </a:xfrm>
          <a:prstGeom prst="rect">
            <a:avLst/>
          </a:prstGeom>
        </p:spPr>
        <p:txBody>
          <a:bodyPr lIns="71463" tIns="35732" rIns="71463" bIns="35732">
            <a:spAutoFit/>
          </a:bodyPr>
          <a:lstStyle/>
          <a:p>
            <a:pPr lvl="2" algn="just">
              <a:lnSpc>
                <a:spcPct val="130000"/>
              </a:lnSpc>
              <a:defRPr/>
            </a:pPr>
            <a:endParaRPr lang="zh-CN" altLang="en-US" sz="2300" noProof="1">
              <a:solidFill>
                <a:schemeClr val="accent6">
                  <a:lumMod val="50000"/>
                </a:schemeClr>
              </a:solidFill>
              <a:latin typeface="微软雅黑" panose="020B0503020204020204" charset="-122"/>
              <a:ea typeface="微软雅黑" panose="020B0503020204020204" charset="-122"/>
            </a:endParaRPr>
          </a:p>
          <a:p>
            <a:pPr lvl="2" algn="just">
              <a:lnSpc>
                <a:spcPct val="130000"/>
              </a:lnSpc>
              <a:defRPr/>
            </a:pPr>
            <a:r>
              <a:rPr lang="zh-CN" altLang="en-US" sz="2300" b="1" noProof="1">
                <a:solidFill>
                  <a:srgbClr val="FF0000"/>
                </a:solidFill>
                <a:latin typeface="微软雅黑" panose="020B0503020204020204" charset="-122"/>
                <a:ea typeface="微软雅黑" panose="020B0503020204020204" charset="-122"/>
              </a:rPr>
              <a:t>第三</a:t>
            </a:r>
            <a:r>
              <a:rPr lang="zh-CN" altLang="en-US" sz="2300" b="1" noProof="1" smtClean="0">
                <a:solidFill>
                  <a:srgbClr val="FF0000"/>
                </a:solidFill>
                <a:latin typeface="微软雅黑" panose="020B0503020204020204" charset="-122"/>
                <a:ea typeface="微软雅黑" panose="020B0503020204020204" charset="-122"/>
              </a:rPr>
              <a:t>，意</a:t>
            </a:r>
            <a:r>
              <a:rPr lang="zh-CN" altLang="en-US" sz="2300" b="1" noProof="1">
                <a:solidFill>
                  <a:srgbClr val="FF0000"/>
                </a:solidFill>
                <a:latin typeface="微软雅黑" panose="020B0503020204020204" charset="-122"/>
                <a:ea typeface="微软雅黑" panose="020B0503020204020204" charset="-122"/>
              </a:rPr>
              <a:t>味着</a:t>
            </a:r>
            <a:r>
              <a:rPr lang="zh-CN" altLang="en-US" sz="2300" noProof="1">
                <a:latin typeface="微软雅黑" panose="020B0503020204020204" charset="-122"/>
                <a:ea typeface="微软雅黑" panose="020B0503020204020204" charset="-122"/>
              </a:rPr>
              <a:t>中国特色社会主义道路、理论、制度、文化不断发展，拓展了发展中国家走向现代化的途径，给世界上那些既希望加快发展又希望保持自身独立性的国家和民族提供了全新选择，为解决人类问题贡献了中国智慧和中国方案</a:t>
            </a:r>
            <a:r>
              <a:rPr lang="zh-CN" altLang="en-US" sz="2300" noProof="1" smtClean="0">
                <a:latin typeface="微软雅黑" panose="020B0503020204020204" charset="-122"/>
                <a:ea typeface="微软雅黑" panose="020B0503020204020204" charset="-122"/>
              </a:rPr>
              <a:t>。</a:t>
            </a:r>
            <a:endParaRPr lang="en-US" altLang="zh-CN" sz="2300" noProof="1">
              <a:latin typeface="微软雅黑" panose="020B0503020204020204" charset="-122"/>
              <a:ea typeface="微软雅黑" panose="020B0503020204020204" charset="-122"/>
            </a:endParaRPr>
          </a:p>
        </p:txBody>
      </p:sp>
      <p:pic>
        <p:nvPicPr>
          <p:cNvPr id="38917" name="Picture 2"/>
          <p:cNvPicPr>
            <a:picLocks noChangeAspect="1" noChangeArrowheads="1"/>
          </p:cNvPicPr>
          <p:nvPr/>
        </p:nvPicPr>
        <p:blipFill>
          <a:blip r:embed="rId3" cstate="print"/>
          <a:srcRect t="52605" b="5954"/>
          <a:stretch>
            <a:fillRect/>
          </a:stretch>
        </p:blipFill>
        <p:spPr bwMode="auto">
          <a:xfrm>
            <a:off x="4763" y="3916793"/>
            <a:ext cx="9135666" cy="2979338"/>
          </a:xfrm>
          <a:prstGeom prst="rect">
            <a:avLst/>
          </a:prstGeom>
          <a:noFill/>
          <a:ln w="9525">
            <a:noFill/>
            <a:miter lim="800000"/>
            <a:headEnd/>
            <a:tailEnd/>
          </a:ln>
        </p:spPr>
      </p:pic>
      <p:sp>
        <p:nvSpPr>
          <p:cNvPr id="13" name="标题 1"/>
          <p:cNvSpPr txBox="1"/>
          <p:nvPr/>
        </p:nvSpPr>
        <p:spPr>
          <a:xfrm>
            <a:off x="1403648" y="188640"/>
            <a:ext cx="6120679" cy="351051"/>
          </a:xfrm>
          <a:prstGeom prst="rect">
            <a:avLst/>
          </a:prstGeom>
        </p:spPr>
        <p:txBody>
          <a:bodyPr lIns="90016" tIns="45008" rIns="90016" bIns="45008"/>
          <a:lstStyle>
            <a:lvl1pPr algn="l" defTabSz="815340" rtl="0" eaLnBrk="0" fontAlgn="base" hangingPunct="0">
              <a:spcBef>
                <a:spcPct val="0"/>
              </a:spcBef>
              <a:spcAft>
                <a:spcPct val="0"/>
              </a:spcAft>
              <a:defRPr lang="zh-CN" altLang="en-US" sz="1600" b="0" kern="1200" dirty="0">
                <a:solidFill>
                  <a:schemeClr val="accent2"/>
                </a:solidFill>
                <a:latin typeface="微软雅黑" panose="020B0503020204020204" charset="-122"/>
                <a:ea typeface="微软雅黑" panose="020B0503020204020204" charset="-122"/>
                <a:cs typeface="+mj-cs"/>
              </a:defRPr>
            </a:lvl1pPr>
            <a:lvl2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2pPr>
            <a:lvl3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3pPr>
            <a:lvl4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4pPr>
            <a:lvl5pPr algn="l" defTabSz="815340" rtl="0" eaLnBrk="0" fontAlgn="base" hangingPunct="0">
              <a:spcBef>
                <a:spcPct val="0"/>
              </a:spcBef>
              <a:spcAft>
                <a:spcPct val="0"/>
              </a:spcAft>
              <a:defRPr sz="2800">
                <a:solidFill>
                  <a:schemeClr val="bg1"/>
                </a:solidFill>
                <a:latin typeface="华文细黑" panose="02010600040101010101" pitchFamily="2" charset="-122"/>
                <a:ea typeface="华文细黑" panose="02010600040101010101" pitchFamily="2" charset="-122"/>
              </a:defRPr>
            </a:lvl5pPr>
            <a:lvl6pPr marL="4572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6pPr>
            <a:lvl7pPr marL="914400"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7pPr>
            <a:lvl8pPr marL="13709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8pPr>
            <a:lvl9pPr marL="1828165" algn="l" rtl="0" fontAlgn="base">
              <a:spcBef>
                <a:spcPct val="0"/>
              </a:spcBef>
              <a:spcAft>
                <a:spcPct val="0"/>
              </a:spcAft>
              <a:defRPr sz="3200">
                <a:solidFill>
                  <a:schemeClr val="bg1"/>
                </a:solidFill>
                <a:latin typeface="华文细黑" panose="02010600040101010101" pitchFamily="2" charset="-122"/>
                <a:ea typeface="华文细黑" panose="02010600040101010101" pitchFamily="2" charset="-122"/>
              </a:defRPr>
            </a:lvl9pPr>
          </a:lstStyle>
          <a:p>
            <a:pPr lvl="0" defTabSz="914219" eaLnBrk="1" fontAlgn="auto" hangingPunct="1">
              <a:spcBef>
                <a:spcPts val="0"/>
              </a:spcBef>
              <a:spcAft>
                <a:spcPts val="0"/>
              </a:spcAft>
              <a:defRPr/>
            </a:pPr>
            <a:r>
              <a:rPr sz="1700" noProof="1">
                <a:solidFill>
                  <a:srgbClr val="FF0000"/>
                </a:solidFill>
              </a:rPr>
              <a:t>　</a:t>
            </a:r>
            <a:r>
              <a:rPr lang="zh-CN" altLang="en-US" sz="2800" b="1" dirty="0" smtClean="0">
                <a:solidFill>
                  <a:srgbClr val="002060"/>
                </a:solidFill>
                <a:latin typeface="黑体" pitchFamily="49" charset="-122"/>
                <a:ea typeface="黑体" pitchFamily="49" charset="-122"/>
                <a:cs typeface="+mn-cs"/>
              </a:rPr>
              <a:t>（二）</a:t>
            </a:r>
            <a:r>
              <a:rPr lang="zh-CN" altLang="en-US" sz="2800" b="1" noProof="1" smtClean="0">
                <a:solidFill>
                  <a:srgbClr val="002060"/>
                </a:solidFill>
                <a:latin typeface="黑体" pitchFamily="49" charset="-122"/>
                <a:ea typeface="黑体" pitchFamily="49" charset="-122"/>
                <a:cs typeface="+mn-cs"/>
              </a:rPr>
              <a:t>中国特色社会主义进入新时代</a:t>
            </a:r>
            <a:endParaRPr lang="zh-CN" altLang="en-US" sz="2800" noProof="1">
              <a:solidFill>
                <a:srgbClr val="FF0000"/>
              </a:solidFill>
              <a:latin typeface="黑体" pitchFamily="49" charset="-122"/>
              <a:ea typeface="黑体" pitchFamily="49" charset="-122"/>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1250"/>
                                        <p:tgtEl>
                                          <p:spTgt spid="9"/>
                                        </p:tgtEl>
                                      </p:cBhvr>
                                    </p:animEffect>
                                  </p:childTnLst>
                                </p:cTn>
                              </p:par>
                            </p:childTnLst>
                          </p:cTn>
                        </p:par>
                        <p:par>
                          <p:cTn id="16" fill="hold">
                            <p:stCondLst>
                              <p:cond delay="225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500"/>
                                        <p:tgtEl>
                                          <p:spTgt spid="11"/>
                                        </p:tgtEl>
                                        <p:attrNameLst>
                                          <p:attrName>ppt_y</p:attrName>
                                        </p:attrNameLst>
                                      </p:cBhvr>
                                      <p:tavLst>
                                        <p:tav tm="0">
                                          <p:val>
                                            <p:strVal val="#ppt_y+#ppt_h*1.125000"/>
                                          </p:val>
                                        </p:tav>
                                        <p:tav tm="100000">
                                          <p:val>
                                            <p:strVal val="#ppt_y"/>
                                          </p:val>
                                        </p:tav>
                                      </p:tavLst>
                                    </p:anim>
                                    <p:animEffect transition="in" filter="wipe(up)">
                                      <p:cBhvr>
                                        <p:cTn id="2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123728" y="836712"/>
            <a:ext cx="3456384" cy="410722"/>
          </a:xfrm>
          <a:prstGeom prst="rect">
            <a:avLst/>
          </a:prstGeom>
        </p:spPr>
        <p:txBody>
          <a:bodyPr wrap="square" lIns="71470" tIns="35735" rIns="71470" bIns="35735">
            <a:spAutoFit/>
          </a:bodyPr>
          <a:lstStyle/>
          <a:p>
            <a:pPr algn="ctr">
              <a:spcBef>
                <a:spcPts val="469"/>
              </a:spcBef>
            </a:pPr>
            <a:r>
              <a:rPr lang="zh-CN" altLang="en-US" sz="2200" b="1" noProof="1">
                <a:ln w="22225">
                  <a:solidFill>
                    <a:schemeClr val="accent2"/>
                  </a:solidFill>
                  <a:prstDash val="solid"/>
                </a:ln>
                <a:solidFill>
                  <a:srgbClr val="FF0000"/>
                </a:solidFill>
                <a:latin typeface="+mj-lt"/>
                <a:ea typeface="+mj-ea"/>
                <a:cs typeface="+mj-cs"/>
                <a:sym typeface="+mn-ea"/>
              </a:rPr>
              <a:t>新时代的内</a:t>
            </a:r>
            <a:r>
              <a:rPr lang="zh-CN" altLang="en-US" sz="2200" b="1" noProof="1" smtClean="0">
                <a:ln w="22225">
                  <a:solidFill>
                    <a:schemeClr val="accent2"/>
                  </a:solidFill>
                  <a:prstDash val="solid"/>
                </a:ln>
                <a:solidFill>
                  <a:srgbClr val="FF0000"/>
                </a:solidFill>
                <a:latin typeface="+mj-lt"/>
                <a:ea typeface="+mj-ea"/>
                <a:cs typeface="+mj-cs"/>
                <a:sym typeface="+mn-ea"/>
              </a:rPr>
              <a:t>涵（五个是）</a:t>
            </a:r>
            <a:endParaRPr sz="2200" b="1" noProof="1">
              <a:solidFill>
                <a:srgbClr val="FF0000"/>
              </a:solidFill>
              <a:latin typeface="方正姚体" panose="02010601030101010101" charset="-122"/>
              <a:ea typeface="方正姚体" panose="02010601030101010101" charset="-122"/>
              <a:cs typeface="Segoe UI Light 8" pitchFamily="34" charset="0"/>
            </a:endParaRPr>
          </a:p>
        </p:txBody>
      </p:sp>
      <p:pic>
        <p:nvPicPr>
          <p:cNvPr id="11" name="Picture 8" descr="https://timgsa.baidu.com/timg?image&amp;quality=80&amp;size=b9999_10000&amp;sec=1515944365367&amp;di=ea92a5a3f4c295377ef8fb42886be7e4&amp;imgtype=0&amp;src=http%3A%2F%2Fimages.wenming.cn%2Fweb_hb%2Fzt%2Fschbxch%2Fmhzhb%2F201310%2FW020131030476962002936.jpg"/>
          <p:cNvPicPr>
            <a:picLocks noChangeAspect="1" noChangeArrowheads="1"/>
          </p:cNvPicPr>
          <p:nvPr/>
        </p:nvPicPr>
        <p:blipFill>
          <a:blip r:embed="rId2" cstate="print"/>
          <a:srcRect l="9249" b="9583"/>
          <a:stretch>
            <a:fillRect/>
          </a:stretch>
        </p:blipFill>
        <p:spPr bwMode="auto">
          <a:xfrm>
            <a:off x="251520" y="1268760"/>
            <a:ext cx="1640313" cy="2047039"/>
          </a:xfrm>
          <a:prstGeom prst="rect">
            <a:avLst/>
          </a:prstGeom>
          <a:ln>
            <a:noFill/>
          </a:ln>
          <a:effectLst>
            <a:outerShdw blurRad="292100" dist="139700" dir="2700000" algn="tl" rotWithShape="0">
              <a:srgbClr val="333333">
                <a:alpha val="65000"/>
              </a:srgbClr>
            </a:outerShdw>
          </a:effectLst>
        </p:spPr>
      </p:pic>
      <p:pic>
        <p:nvPicPr>
          <p:cNvPr id="12" name="Picture 6" descr="https://timgsa.baidu.com/timg?image&amp;quality=80&amp;size=b9999_10000&amp;sec=1515944040584&amp;di=b34d474111a2e9668d326c13ba28f8ad&amp;imgtype=0&amp;src=http%3A%2F%2Fimg003.21cnimg.com%2Fphotos%2Falbum%2F20151219%2Fm320%2FD945C80B614141C86EB2357C9ADD06C8.jpeg"/>
          <p:cNvPicPr>
            <a:picLocks noChangeAspect="1" noChangeArrowheads="1"/>
          </p:cNvPicPr>
          <p:nvPr/>
        </p:nvPicPr>
        <p:blipFill>
          <a:blip r:embed="rId3" cstate="print"/>
          <a:srcRect l="12539" b="21705"/>
          <a:stretch>
            <a:fillRect/>
          </a:stretch>
        </p:blipFill>
        <p:spPr bwMode="auto">
          <a:xfrm>
            <a:off x="251520" y="3933056"/>
            <a:ext cx="1611767" cy="2202943"/>
          </a:xfrm>
          <a:prstGeom prst="rect">
            <a:avLst/>
          </a:prstGeom>
          <a:ln>
            <a:noFill/>
          </a:ln>
          <a:effectLst>
            <a:outerShdw blurRad="292100" dist="139700" dir="2700000" algn="tl" rotWithShape="0">
              <a:srgbClr val="333333">
                <a:alpha val="65000"/>
              </a:srgbClr>
            </a:outerShdw>
          </a:effectLst>
        </p:spPr>
      </p:pic>
      <p:sp>
        <p:nvSpPr>
          <p:cNvPr id="13" name="矩形 12"/>
          <p:cNvSpPr/>
          <p:nvPr/>
        </p:nvSpPr>
        <p:spPr>
          <a:xfrm>
            <a:off x="971600" y="260648"/>
            <a:ext cx="7516268" cy="523220"/>
          </a:xfrm>
          <a:prstGeom prst="rect">
            <a:avLst/>
          </a:prstGeom>
        </p:spPr>
        <p:txBody>
          <a:bodyPr wrap="square">
            <a:spAutoFit/>
          </a:bodyPr>
          <a:lstStyle/>
          <a:p>
            <a:pPr defTabSz="914400" fontAlgn="base">
              <a:spcBef>
                <a:spcPct val="0"/>
              </a:spcBef>
              <a:spcAft>
                <a:spcPct val="0"/>
              </a:spcAft>
            </a:pPr>
            <a:r>
              <a:rPr lang="en-US" altLang="zh-CN" sz="2800" dirty="0" smtClean="0">
                <a:solidFill>
                  <a:srgbClr val="FF0000"/>
                </a:solidFill>
                <a:latin typeface="微软雅黑" pitchFamily="34" charset="-122"/>
                <a:ea typeface="微软雅黑" pitchFamily="34" charset="-122"/>
                <a:cs typeface="Times New Roman" pitchFamily="18" charset="0"/>
              </a:rPr>
              <a:t>2.</a:t>
            </a:r>
            <a:r>
              <a:rPr lang="zh-CN" altLang="zh-CN" sz="2800" dirty="0" smtClean="0">
                <a:solidFill>
                  <a:srgbClr val="FF0000"/>
                </a:solidFill>
                <a:latin typeface="微软雅黑" pitchFamily="34" charset="-122"/>
                <a:ea typeface="微软雅黑" pitchFamily="34" charset="-122"/>
                <a:cs typeface="Times New Roman" pitchFamily="18" charset="0"/>
              </a:rPr>
              <a:t>中国特色社会主义新时代的</a:t>
            </a:r>
            <a:r>
              <a:rPr lang="zh-CN" altLang="en-US" sz="2800" dirty="0" smtClean="0">
                <a:solidFill>
                  <a:srgbClr val="FF0000"/>
                </a:solidFill>
                <a:latin typeface="微软雅黑" pitchFamily="34" charset="-122"/>
                <a:ea typeface="微软雅黑" pitchFamily="34" charset="-122"/>
                <a:cs typeface="Times New Roman" pitchFamily="18" charset="0"/>
              </a:rPr>
              <a:t>主要</a:t>
            </a:r>
            <a:r>
              <a:rPr lang="zh-CN" altLang="zh-CN" sz="2800" dirty="0" smtClean="0">
                <a:solidFill>
                  <a:srgbClr val="FF0000"/>
                </a:solidFill>
                <a:latin typeface="微软雅黑" pitchFamily="34" charset="-122"/>
                <a:ea typeface="微软雅黑" pitchFamily="34" charset="-122"/>
                <a:cs typeface="Times New Roman" pitchFamily="18" charset="0"/>
              </a:rPr>
              <a:t>内涵</a:t>
            </a:r>
            <a:endParaRPr lang="zh-CN" altLang="en-US" sz="2800" dirty="0" smtClean="0">
              <a:solidFill>
                <a:srgbClr val="FF0000"/>
              </a:solidFill>
              <a:latin typeface="微软雅黑" pitchFamily="34" charset="-122"/>
              <a:ea typeface="微软雅黑" pitchFamily="34" charset="-122"/>
              <a:cs typeface="Times New Roman" pitchFamily="18" charset="0"/>
            </a:endParaRPr>
          </a:p>
        </p:txBody>
      </p:sp>
      <p:pic>
        <p:nvPicPr>
          <p:cNvPr id="15" name="Picture 4" descr="https://timgsa.baidu.com/timg?image&amp;quality=80&amp;size=b9999_10000&amp;sec=1515944189596&amp;di=596dc5376f3bd9a5158a5cd52a18aff3&amp;imgtype=0&amp;src=http%3A%2F%2F5b0988e595225.cdn.sohucs.com%2Fimages%2F20171108%2Ff51402c2e6524776ba481eb8d013f0ad.jpeg"/>
          <p:cNvPicPr>
            <a:picLocks noChangeAspect="1" noChangeArrowheads="1"/>
          </p:cNvPicPr>
          <p:nvPr/>
        </p:nvPicPr>
        <p:blipFill>
          <a:blip r:embed="rId4" cstate="print"/>
          <a:srcRect l="6066" t="-6194" r="3036" b="-4317"/>
          <a:stretch>
            <a:fillRect/>
          </a:stretch>
        </p:blipFill>
        <p:spPr bwMode="auto">
          <a:xfrm>
            <a:off x="7308304" y="4653136"/>
            <a:ext cx="1405890" cy="1472015"/>
          </a:xfrm>
          <a:prstGeom prst="rect">
            <a:avLst/>
          </a:prstGeom>
          <a:ln>
            <a:noFill/>
          </a:ln>
          <a:effectLst>
            <a:outerShdw blurRad="292100" dist="139700" dir="2700000" algn="tl" rotWithShape="0">
              <a:srgbClr val="333333">
                <a:alpha val="65000"/>
              </a:srgbClr>
            </a:outerShdw>
          </a:effectLst>
        </p:spPr>
      </p:pic>
      <p:pic>
        <p:nvPicPr>
          <p:cNvPr id="16" name="Picture 2" descr="https://timgsa.baidu.com/timg?image&amp;quality=80&amp;size=b9999_10000&amp;sec=1515944027475&amp;di=9a52ea784626e8655a2d0b1d088a4c21&amp;imgtype=0&amp;src=http%3A%2F%2Fresource.gbxx123.com%2Fsite%2Fimage%2Feditorupload%2F2017%2F8%2F13%2F1502590831109.jpg"/>
          <p:cNvPicPr>
            <a:picLocks noChangeAspect="1" noChangeArrowheads="1"/>
          </p:cNvPicPr>
          <p:nvPr/>
        </p:nvPicPr>
        <p:blipFill>
          <a:blip r:embed="rId5" cstate="print"/>
          <a:srcRect/>
          <a:stretch>
            <a:fillRect/>
          </a:stretch>
        </p:blipFill>
        <p:spPr bwMode="auto">
          <a:xfrm>
            <a:off x="7223760" y="1052736"/>
            <a:ext cx="1920240" cy="1525617"/>
          </a:xfrm>
          <a:prstGeom prst="rect">
            <a:avLst/>
          </a:prstGeom>
          <a:ln>
            <a:noFill/>
          </a:ln>
          <a:effectLst>
            <a:outerShdw blurRad="292100" dist="139700" dir="2700000" algn="tl" rotWithShape="0">
              <a:srgbClr val="333333">
                <a:alpha val="65000"/>
              </a:srgbClr>
            </a:outerShdw>
          </a:effectLst>
        </p:spPr>
      </p:pic>
      <p:pic>
        <p:nvPicPr>
          <p:cNvPr id="17" name="Picture 10" descr="https://timgsa.baidu.com/timg?image&amp;quality=80&amp;size=b9999_10000&amp;sec=1515944803802&amp;di=0823e7876d2c6616e2745c2c5318d6b3&amp;imgtype=0&amp;src=http%3A%2F%2Fimg1.cache.netease.com%2Fcatchpic%2FC%2FCF%2FCFAE05FAEA1952D35A0274EA9F457509.jpg"/>
          <p:cNvPicPr>
            <a:picLocks noChangeAspect="1" noChangeArrowheads="1"/>
          </p:cNvPicPr>
          <p:nvPr/>
        </p:nvPicPr>
        <p:blipFill>
          <a:blip r:embed="rId6" cstate="print"/>
          <a:srcRect b="8634"/>
          <a:stretch>
            <a:fillRect/>
          </a:stretch>
        </p:blipFill>
        <p:spPr bwMode="auto">
          <a:xfrm>
            <a:off x="7308304" y="2852936"/>
            <a:ext cx="1485901" cy="1507188"/>
          </a:xfrm>
          <a:prstGeom prst="rect">
            <a:avLst/>
          </a:prstGeom>
          <a:ln>
            <a:noFill/>
          </a:ln>
          <a:effectLst>
            <a:outerShdw blurRad="292100" dist="139700" dir="2700000" algn="tl" rotWithShape="0">
              <a:srgbClr val="333333">
                <a:alpha val="65000"/>
              </a:srgbClr>
            </a:outerShdw>
          </a:effectLst>
        </p:spPr>
      </p:pic>
      <p:pic>
        <p:nvPicPr>
          <p:cNvPr id="736258" name="Picture 2"/>
          <p:cNvPicPr>
            <a:picLocks noChangeAspect="1" noChangeArrowheads="1"/>
          </p:cNvPicPr>
          <p:nvPr/>
        </p:nvPicPr>
        <p:blipFill>
          <a:blip r:embed="rId7" cstate="print"/>
          <a:srcRect/>
          <a:stretch>
            <a:fillRect/>
          </a:stretch>
        </p:blipFill>
        <p:spPr bwMode="auto">
          <a:xfrm>
            <a:off x="1907704" y="1268760"/>
            <a:ext cx="5267325" cy="5067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par>
                                <p:cTn id="12" presetID="22" presetClass="entr" presetSubtype="4"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par>
                                <p:cTn id="15" presetID="2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par>
                                <p:cTn id="18" presetID="22" presetClass="entr" presetSubtype="4"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par>
                                <p:cTn id="21" presetID="2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837" y="170233"/>
            <a:ext cx="1213577" cy="523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773" tIns="38387" rIns="76773" bIns="38387" rtlCol="0" anchor="ctr"/>
          <a:lstStyle/>
          <a:p>
            <a:pPr algn="ctr"/>
            <a:endParaRPr lang="zh-CN" altLang="en-US"/>
          </a:p>
        </p:txBody>
      </p:sp>
      <p:pic>
        <p:nvPicPr>
          <p:cNvPr id="49154" name="Picture 2" descr="http://p1.so.qhimgs1.com/bdr/_240_/t01b48a915aba2b66f1.jpg"/>
          <p:cNvPicPr>
            <a:picLocks noChangeAspect="1" noChangeArrowheads="1"/>
          </p:cNvPicPr>
          <p:nvPr/>
        </p:nvPicPr>
        <p:blipFill>
          <a:blip r:embed="rId2" cstate="print"/>
          <a:srcRect/>
          <a:stretch>
            <a:fillRect/>
          </a:stretch>
        </p:blipFill>
        <p:spPr bwMode="auto">
          <a:xfrm>
            <a:off x="539552" y="3789040"/>
            <a:ext cx="3168352" cy="1944216"/>
          </a:xfrm>
          <a:prstGeom prst="rect">
            <a:avLst/>
          </a:prstGeom>
          <a:noFill/>
        </p:spPr>
      </p:pic>
      <p:sp>
        <p:nvSpPr>
          <p:cNvPr id="5" name="矩形 4"/>
          <p:cNvSpPr/>
          <p:nvPr/>
        </p:nvSpPr>
        <p:spPr>
          <a:xfrm>
            <a:off x="323528" y="836712"/>
            <a:ext cx="8568952" cy="1185519"/>
          </a:xfrm>
          <a:prstGeom prst="rect">
            <a:avLst/>
          </a:prstGeom>
        </p:spPr>
        <p:style>
          <a:lnRef idx="2">
            <a:schemeClr val="accent2"/>
          </a:lnRef>
          <a:fillRef idx="1">
            <a:schemeClr val="lt1"/>
          </a:fillRef>
          <a:effectRef idx="0">
            <a:schemeClr val="accent2"/>
          </a:effectRef>
          <a:fontRef idx="minor">
            <a:schemeClr val="dk1"/>
          </a:fontRef>
        </p:style>
        <p:txBody>
          <a:bodyPr wrap="square" lIns="76773" tIns="38387" rIns="76773" bIns="38387">
            <a:spAutoFit/>
          </a:bodyPr>
          <a:lstStyle/>
          <a:p>
            <a:r>
              <a:rPr lang="en-US" altLang="zh-CN" sz="2400" b="1" dirty="0" smtClean="0">
                <a:latin typeface="黑体" pitchFamily="49" charset="-122"/>
                <a:ea typeface="黑体" pitchFamily="49" charset="-122"/>
              </a:rPr>
              <a:t>    2012</a:t>
            </a:r>
            <a:r>
              <a:rPr lang="zh-CN" altLang="en-US" sz="2400" b="1" dirty="0" smtClean="0">
                <a:latin typeface="黑体" pitchFamily="49" charset="-122"/>
                <a:ea typeface="黑体" pitchFamily="49" charset="-122"/>
              </a:rPr>
              <a:t>年</a:t>
            </a:r>
            <a:r>
              <a:rPr lang="en-US" altLang="zh-CN" sz="2400" b="1" dirty="0" smtClean="0">
                <a:latin typeface="黑体" pitchFamily="49" charset="-122"/>
                <a:ea typeface="黑体" pitchFamily="49" charset="-122"/>
              </a:rPr>
              <a:t>11</a:t>
            </a:r>
            <a:r>
              <a:rPr lang="zh-CN" altLang="en-US" sz="2400" b="1" dirty="0" smtClean="0">
                <a:latin typeface="黑体" pitchFamily="49" charset="-122"/>
                <a:ea typeface="黑体" pitchFamily="49" charset="-122"/>
              </a:rPr>
              <a:t>月</a:t>
            </a:r>
            <a:r>
              <a:rPr lang="en-US" altLang="zh-CN" sz="2400" b="1" dirty="0" smtClean="0">
                <a:latin typeface="黑体" pitchFamily="49" charset="-122"/>
                <a:ea typeface="黑体" pitchFamily="49" charset="-122"/>
              </a:rPr>
              <a:t>29</a:t>
            </a:r>
            <a:r>
              <a:rPr lang="zh-CN" altLang="en-US" sz="2400" b="1" dirty="0" smtClean="0">
                <a:latin typeface="黑体" pitchFamily="49" charset="-122"/>
                <a:ea typeface="黑体" pitchFamily="49" charset="-122"/>
              </a:rPr>
              <a:t>日，习近平在参观“复兴之路”时指出，实现中华民族伟大复兴，就是中华民族近代以来最伟大的梦想。其中最核心的内容是</a:t>
            </a:r>
            <a:r>
              <a:rPr lang="zh-CN" altLang="en-US" sz="2400" b="1" dirty="0" smtClean="0">
                <a:solidFill>
                  <a:srgbClr val="FF0000"/>
                </a:solidFill>
                <a:latin typeface="黑体" pitchFamily="49" charset="-122"/>
                <a:ea typeface="黑体" pitchFamily="49" charset="-122"/>
              </a:rPr>
              <a:t>国家富强、民族振兴、人民幸福。</a:t>
            </a:r>
            <a:endParaRPr lang="zh-CN" altLang="en-US" sz="2400" b="1" dirty="0" smtClean="0">
              <a:latin typeface="黑体" pitchFamily="49" charset="-122"/>
              <a:ea typeface="黑体" pitchFamily="49" charset="-122"/>
            </a:endParaRPr>
          </a:p>
        </p:txBody>
      </p:sp>
      <p:pic>
        <p:nvPicPr>
          <p:cNvPr id="49156" name="Picture 4" descr="http://www.fjsen.com/images/attachement/gif/site2/20130516/d4bed9db504f12ff04e04c.gif"/>
          <p:cNvPicPr>
            <a:picLocks noChangeAspect="1" noChangeArrowheads="1"/>
          </p:cNvPicPr>
          <p:nvPr/>
        </p:nvPicPr>
        <p:blipFill>
          <a:blip r:embed="rId3" cstate="print"/>
          <a:srcRect/>
          <a:stretch>
            <a:fillRect/>
          </a:stretch>
        </p:blipFill>
        <p:spPr bwMode="auto">
          <a:xfrm>
            <a:off x="3923928" y="2060848"/>
            <a:ext cx="5040560" cy="4320480"/>
          </a:xfrm>
          <a:prstGeom prst="rect">
            <a:avLst/>
          </a:prstGeom>
          <a:noFill/>
        </p:spPr>
      </p:pic>
      <p:sp>
        <p:nvSpPr>
          <p:cNvPr id="6" name="Rectangle 2"/>
          <p:cNvSpPr txBox="1">
            <a:spLocks noChangeArrowheads="1"/>
          </p:cNvSpPr>
          <p:nvPr/>
        </p:nvSpPr>
        <p:spPr>
          <a:xfrm>
            <a:off x="539552" y="116632"/>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3600" b="1" i="0" u="none" strike="noStrike" kern="0" cap="none" spc="0" normalizeH="0" baseline="0" noProof="0" dirty="0" smtClean="0">
                <a:ln>
                  <a:noFill/>
                </a:ln>
                <a:solidFill>
                  <a:srgbClr val="009900"/>
                </a:solidFill>
                <a:effectLst/>
                <a:uLnTx/>
                <a:uFillTx/>
                <a:latin typeface="黑体"/>
                <a:ea typeface="黑体" pitchFamily="2" charset="-122"/>
                <a:cs typeface="+mj-cs"/>
              </a:rPr>
              <a:t>3.</a:t>
            </a:r>
            <a:r>
              <a:rPr kumimoji="0" lang="zh-CN" altLang="en-US" sz="3600" b="1" i="0" u="none" strike="noStrike" kern="0" cap="none" spc="0" normalizeH="0" baseline="0" noProof="0" dirty="0" smtClean="0">
                <a:ln>
                  <a:noFill/>
                </a:ln>
                <a:solidFill>
                  <a:srgbClr val="009900"/>
                </a:solidFill>
                <a:effectLst/>
                <a:uLnTx/>
                <a:uFillTx/>
                <a:latin typeface="黑体"/>
                <a:ea typeface="黑体" pitchFamily="2" charset="-122"/>
                <a:cs typeface="+mj-cs"/>
              </a:rPr>
              <a:t>“</a:t>
            </a:r>
            <a:r>
              <a:rPr kumimoji="0" lang="zh-CN" altLang="en-US" sz="3600" b="1" i="0" u="none" strike="noStrike" kern="0" cap="none" spc="0" normalizeH="0" baseline="0" noProof="0" dirty="0" smtClean="0">
                <a:ln>
                  <a:noFill/>
                </a:ln>
                <a:solidFill>
                  <a:srgbClr val="009900"/>
                </a:solidFill>
                <a:effectLst/>
                <a:uLnTx/>
                <a:uFillTx/>
                <a:latin typeface="+mj-lt"/>
                <a:ea typeface="黑体" pitchFamily="2" charset="-122"/>
                <a:cs typeface="+mj-cs"/>
              </a:rPr>
              <a:t>新时代</a:t>
            </a:r>
            <a:r>
              <a:rPr kumimoji="0" lang="zh-CN" altLang="en-US" sz="3600" b="1" i="0" u="none" strike="noStrike" kern="0" cap="none" spc="0" normalizeH="0" baseline="0" noProof="0" dirty="0" smtClean="0">
                <a:ln>
                  <a:noFill/>
                </a:ln>
                <a:solidFill>
                  <a:srgbClr val="009900"/>
                </a:solidFill>
                <a:effectLst/>
                <a:uLnTx/>
                <a:uFillTx/>
                <a:latin typeface="黑体"/>
                <a:ea typeface="黑体" pitchFamily="2" charset="-122"/>
                <a:cs typeface="+mj-cs"/>
              </a:rPr>
              <a:t>”</a:t>
            </a:r>
            <a:r>
              <a:rPr kumimoji="0" lang="zh-CN" altLang="en-US" sz="3600" b="1" i="0" u="none" strike="noStrike" kern="0" cap="none" spc="0" normalizeH="0" baseline="0" noProof="0" dirty="0" smtClean="0">
                <a:ln>
                  <a:noFill/>
                </a:ln>
                <a:solidFill>
                  <a:srgbClr val="009900"/>
                </a:solidFill>
                <a:effectLst/>
                <a:uLnTx/>
                <a:uFillTx/>
                <a:latin typeface="+mj-lt"/>
                <a:ea typeface="黑体" pitchFamily="2" charset="-122"/>
                <a:cs typeface="+mj-cs"/>
              </a:rPr>
              <a:t>与</a:t>
            </a:r>
            <a:r>
              <a:rPr kumimoji="0" lang="zh-CN" altLang="en-US" sz="3600" b="1" i="0" u="none" strike="noStrike" kern="0" cap="none" spc="0" normalizeH="0" baseline="0" noProof="0" dirty="0" smtClean="0">
                <a:ln>
                  <a:noFill/>
                </a:ln>
                <a:solidFill>
                  <a:srgbClr val="009900"/>
                </a:solidFill>
                <a:effectLst/>
                <a:uLnTx/>
                <a:uFillTx/>
                <a:latin typeface="黑体"/>
                <a:ea typeface="黑体" pitchFamily="2" charset="-122"/>
                <a:cs typeface="+mj-cs"/>
              </a:rPr>
              <a:t>“</a:t>
            </a:r>
            <a:r>
              <a:rPr kumimoji="0" lang="zh-CN" altLang="en-US" sz="3600" b="1" i="0" u="none" strike="noStrike" kern="0" cap="none" spc="0" normalizeH="0" baseline="0" noProof="0" dirty="0" smtClean="0">
                <a:ln>
                  <a:noFill/>
                </a:ln>
                <a:solidFill>
                  <a:srgbClr val="009900"/>
                </a:solidFill>
                <a:effectLst/>
                <a:uLnTx/>
                <a:uFillTx/>
                <a:latin typeface="+mj-lt"/>
                <a:ea typeface="黑体" pitchFamily="2" charset="-122"/>
                <a:cs typeface="+mj-cs"/>
              </a:rPr>
              <a:t>中国梦</a:t>
            </a:r>
            <a:r>
              <a:rPr kumimoji="0" lang="zh-CN" altLang="en-US" sz="3600" b="1" i="0" u="none" strike="noStrike" kern="0" cap="none" spc="0" normalizeH="0" baseline="0" noProof="0" dirty="0" smtClean="0">
                <a:ln>
                  <a:noFill/>
                </a:ln>
                <a:solidFill>
                  <a:srgbClr val="009900"/>
                </a:solidFill>
                <a:effectLst/>
                <a:uLnTx/>
                <a:uFillTx/>
                <a:latin typeface="黑体"/>
                <a:ea typeface="黑体" pitchFamily="2" charset="-122"/>
                <a:cs typeface="+mj-cs"/>
              </a:rPr>
              <a:t>”</a:t>
            </a:r>
            <a:r>
              <a:rPr kumimoji="0" lang="zh-CN" altLang="en-US" sz="3600" b="1" i="0" u="none" strike="noStrike" kern="0" cap="none" spc="0" normalizeH="0" baseline="0" noProof="0" dirty="0" smtClean="0">
                <a:ln>
                  <a:noFill/>
                </a:ln>
                <a:solidFill>
                  <a:srgbClr val="009900"/>
                </a:solidFill>
                <a:effectLst/>
                <a:uLnTx/>
                <a:uFillTx/>
                <a:latin typeface="+mj-lt"/>
                <a:ea typeface="黑体" pitchFamily="2" charset="-122"/>
                <a:cs typeface="+mj-cs"/>
              </a:rPr>
              <a:t>：</a:t>
            </a:r>
          </a:p>
        </p:txBody>
      </p:sp>
      <p:pic>
        <p:nvPicPr>
          <p:cNvPr id="7" name="Picture 9" descr="25443544_165257321033_2"/>
          <p:cNvPicPr>
            <a:picLocks noChangeAspect="1" noChangeArrowheads="1"/>
          </p:cNvPicPr>
          <p:nvPr/>
        </p:nvPicPr>
        <p:blipFill>
          <a:blip r:embed="rId4" cstate="print"/>
          <a:srcRect l="4964" t="14204" r="4964" b="45671"/>
          <a:stretch>
            <a:fillRect/>
          </a:stretch>
        </p:blipFill>
        <p:spPr bwMode="auto">
          <a:xfrm>
            <a:off x="539552" y="2060848"/>
            <a:ext cx="3275856" cy="1800200"/>
          </a:xfrm>
          <a:prstGeom prst="rect">
            <a:avLst/>
          </a:prstGeom>
          <a:noFill/>
        </p:spPr>
      </p:pic>
      <p:pic>
        <p:nvPicPr>
          <p:cNvPr id="8" name="Picture 5" descr="10558867_082102929000_2"/>
          <p:cNvPicPr>
            <a:picLocks noChangeAspect="1" noChangeArrowheads="1"/>
          </p:cNvPicPr>
          <p:nvPr/>
        </p:nvPicPr>
        <p:blipFill>
          <a:blip r:embed="rId5" cstate="print"/>
          <a:srcRect b="5733"/>
          <a:stretch>
            <a:fillRect/>
          </a:stretch>
        </p:blipFill>
        <p:spPr bwMode="auto">
          <a:xfrm>
            <a:off x="611560" y="5376316"/>
            <a:ext cx="3168352" cy="1481684"/>
          </a:xfrm>
          <a:prstGeom prst="rect">
            <a:avLst/>
          </a:prstGeom>
          <a:noFill/>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3"/>
          <p:cNvPicPr>
            <a:picLocks noChangeAspect="1"/>
          </p:cNvPicPr>
          <p:nvPr/>
        </p:nvPicPr>
        <p:blipFill>
          <a:blip r:embed="rId2" cstate="print">
            <a:duotone>
              <a:prstClr val="black"/>
              <a:schemeClr val="accent1">
                <a:tint val="45000"/>
                <a:satMod val="400000"/>
              </a:schemeClr>
            </a:duotone>
            <a:extLst/>
          </a:blip>
          <a:srcRect/>
          <a:stretch>
            <a:fillRect/>
          </a:stretch>
        </p:blipFill>
        <p:spPr bwMode="auto">
          <a:xfrm>
            <a:off x="1547664" y="2420888"/>
            <a:ext cx="3056806" cy="2016224"/>
          </a:xfrm>
          <a:prstGeom prst="rect">
            <a:avLst/>
          </a:prstGeom>
          <a:noFill/>
          <a:ln>
            <a:noFill/>
          </a:ln>
          <a:extLst/>
        </p:spPr>
      </p:pic>
      <p:pic>
        <p:nvPicPr>
          <p:cNvPr id="5" name="图片 12"/>
          <p:cNvPicPr>
            <a:picLocks noChangeAspect="1"/>
          </p:cNvPicPr>
          <p:nvPr/>
        </p:nvPicPr>
        <p:blipFill>
          <a:blip r:embed="rId3" cstate="print">
            <a:duotone>
              <a:prstClr val="black"/>
              <a:schemeClr val="accent2">
                <a:tint val="45000"/>
                <a:satMod val="400000"/>
              </a:schemeClr>
            </a:duotone>
            <a:extLst/>
          </a:blip>
          <a:srcRect/>
          <a:stretch>
            <a:fillRect/>
          </a:stretch>
        </p:blipFill>
        <p:spPr bwMode="auto">
          <a:xfrm>
            <a:off x="4644009" y="2492896"/>
            <a:ext cx="2825750" cy="2155825"/>
          </a:xfrm>
          <a:prstGeom prst="rect">
            <a:avLst/>
          </a:prstGeom>
          <a:noFill/>
          <a:ln>
            <a:noFill/>
          </a:ln>
          <a:extLst/>
        </p:spPr>
      </p:pic>
      <p:pic>
        <p:nvPicPr>
          <p:cNvPr id="6" name="图片 16"/>
          <p:cNvPicPr>
            <a:picLocks noChangeAspect="1"/>
          </p:cNvPicPr>
          <p:nvPr/>
        </p:nvPicPr>
        <p:blipFill>
          <a:blip r:embed="rId4" cstate="print"/>
          <a:srcRect/>
          <a:stretch>
            <a:fillRect/>
          </a:stretch>
        </p:blipFill>
        <p:spPr bwMode="auto">
          <a:xfrm>
            <a:off x="899592" y="2492896"/>
            <a:ext cx="1136650" cy="1403350"/>
          </a:xfrm>
          <a:prstGeom prst="rect">
            <a:avLst/>
          </a:prstGeom>
          <a:noFill/>
          <a:ln w="9525">
            <a:noFill/>
            <a:miter lim="800000"/>
            <a:headEnd/>
            <a:tailEnd/>
          </a:ln>
        </p:spPr>
      </p:pic>
      <p:pic>
        <p:nvPicPr>
          <p:cNvPr id="7" name="图片 17"/>
          <p:cNvPicPr>
            <a:picLocks noChangeAspect="1"/>
          </p:cNvPicPr>
          <p:nvPr/>
        </p:nvPicPr>
        <p:blipFill>
          <a:blip r:embed="rId5" cstate="print"/>
          <a:srcRect/>
          <a:stretch>
            <a:fillRect/>
          </a:stretch>
        </p:blipFill>
        <p:spPr bwMode="auto">
          <a:xfrm>
            <a:off x="7092281" y="2780928"/>
            <a:ext cx="1136650" cy="1403350"/>
          </a:xfrm>
          <a:prstGeom prst="rect">
            <a:avLst/>
          </a:prstGeom>
          <a:noFill/>
          <a:ln w="9525">
            <a:noFill/>
            <a:miter lim="800000"/>
            <a:headEnd/>
            <a:tailEnd/>
          </a:ln>
        </p:spPr>
      </p:pic>
      <p:sp>
        <p:nvSpPr>
          <p:cNvPr id="8" name="矩形 20"/>
          <p:cNvSpPr>
            <a:spLocks noChangeArrowheads="1"/>
          </p:cNvSpPr>
          <p:nvPr/>
        </p:nvSpPr>
        <p:spPr bwMode="auto">
          <a:xfrm>
            <a:off x="1833563" y="1412875"/>
            <a:ext cx="5416868" cy="510778"/>
          </a:xfrm>
          <a:prstGeom prst="roundRect">
            <a:avLst>
              <a:gd name="adj" fmla="val 16667"/>
            </a:avLst>
          </a:prstGeom>
          <a:noFill/>
          <a:ln w="12700">
            <a:solidFill>
              <a:srgbClr val="EA8B00"/>
            </a:solidFill>
            <a:miter lim="800000"/>
            <a:headEnd/>
            <a:tailEnd/>
          </a:ln>
        </p:spPr>
        <p:txBody>
          <a:bodyPr wrap="none">
            <a:spAutoFit/>
          </a:bodyPr>
          <a:lstStyle/>
          <a:p>
            <a:pPr defTabSz="914400" eaLnBrk="0" hangingPunct="0"/>
            <a:r>
              <a:rPr lang="zh-CN" altLang="zh-CN" sz="2400" dirty="0" smtClean="0">
                <a:solidFill>
                  <a:prstClr val="black"/>
                </a:solidFill>
                <a:latin typeface="黑体" pitchFamily="49" charset="-122"/>
                <a:ea typeface="黑体" pitchFamily="49" charset="-122"/>
              </a:rPr>
              <a:t>中国梦是历史的、现实的，也是未来的</a:t>
            </a:r>
            <a:endParaRPr lang="en-US" altLang="zh-CN" sz="2400" b="1" dirty="0">
              <a:solidFill>
                <a:srgbClr val="5B9BD5"/>
              </a:solidFill>
              <a:latin typeface="黑体" pitchFamily="49" charset="-122"/>
              <a:ea typeface="黑体" pitchFamily="49" charset="-122"/>
            </a:endParaRPr>
          </a:p>
        </p:txBody>
      </p:sp>
      <p:sp>
        <p:nvSpPr>
          <p:cNvPr id="9" name="Freeform 10"/>
          <p:cNvSpPr>
            <a:spLocks/>
          </p:cNvSpPr>
          <p:nvPr/>
        </p:nvSpPr>
        <p:spPr bwMode="auto">
          <a:xfrm>
            <a:off x="1043609" y="4509120"/>
            <a:ext cx="7056437" cy="576064"/>
          </a:xfrm>
          <a:custGeom>
            <a:avLst/>
            <a:gdLst>
              <a:gd name="T0" fmla="*/ 2147483647 w 282"/>
              <a:gd name="T1" fmla="*/ 0 h 28"/>
              <a:gd name="T2" fmla="*/ 2147483647 w 282"/>
              <a:gd name="T3" fmla="*/ 0 h 28"/>
              <a:gd name="T4" fmla="*/ 2147483647 w 282"/>
              <a:gd name="T5" fmla="*/ 2147483647 h 28"/>
              <a:gd name="T6" fmla="*/ 2147483647 w 282"/>
              <a:gd name="T7" fmla="*/ 2147483647 h 28"/>
              <a:gd name="T8" fmla="*/ 2147483647 w 282"/>
              <a:gd name="T9" fmla="*/ 2147483647 h 28"/>
              <a:gd name="T10" fmla="*/ 2147483647 w 282"/>
              <a:gd name="T11" fmla="*/ 2147483647 h 28"/>
              <a:gd name="T12" fmla="*/ 0 w 282"/>
              <a:gd name="T13" fmla="*/ 2147483647 h 28"/>
              <a:gd name="T14" fmla="*/ 0 w 282"/>
              <a:gd name="T15" fmla="*/ 2147483647 h 28"/>
              <a:gd name="T16" fmla="*/ 2147483647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noFill/>
          <a:ln w="19050">
            <a:solidFill>
              <a:srgbClr val="FFA329"/>
            </a:solidFill>
            <a:miter lim="800000"/>
            <a:headEnd/>
            <a:tailEnd/>
          </a:ln>
        </p:spPr>
        <p:txBody>
          <a:bodyPr anchor="ctr"/>
          <a:lstStyle/>
          <a:p>
            <a:pPr defTabSz="914400" eaLnBrk="0" hangingPunct="0"/>
            <a:endParaRPr lang="en-US" altLang="zh-CN" sz="2400" dirty="0" smtClean="0">
              <a:solidFill>
                <a:prstClr val="black"/>
              </a:solidFill>
            </a:endParaRPr>
          </a:p>
          <a:p>
            <a:pPr eaLnBrk="0" hangingPunct="0"/>
            <a:r>
              <a:rPr lang="zh-CN" altLang="zh-CN" sz="2400" dirty="0" smtClean="0">
                <a:solidFill>
                  <a:prstClr val="black"/>
                </a:solidFill>
                <a:latin typeface="黑体" pitchFamily="49" charset="-122"/>
                <a:ea typeface="黑体" pitchFamily="49" charset="-122"/>
              </a:rPr>
              <a:t>中国梦是国家的、民族的，也是每一个中国人的。</a:t>
            </a:r>
            <a:endParaRPr lang="zh-CN" altLang="en-US" sz="2400" dirty="0" smtClean="0">
              <a:solidFill>
                <a:prstClr val="black"/>
              </a:solidFill>
              <a:latin typeface="黑体" pitchFamily="49" charset="-122"/>
              <a:ea typeface="黑体" pitchFamily="49" charset="-122"/>
            </a:endParaRPr>
          </a:p>
          <a:p>
            <a:pPr defTabSz="914400" eaLnBrk="0" hangingPunct="0"/>
            <a:endParaRPr lang="zh-CN" altLang="zh-CN" sz="2400" b="1" dirty="0">
              <a:solidFill>
                <a:srgbClr val="5B9BD5"/>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标题 1"/>
          <p:cNvSpPr>
            <a:spLocks noGrp="1"/>
          </p:cNvSpPr>
          <p:nvPr>
            <p:ph type="title"/>
          </p:nvPr>
        </p:nvSpPr>
        <p:spPr/>
        <p:txBody>
          <a:bodyPr/>
          <a:lstStyle/>
          <a:p>
            <a:endParaRPr lang="zh-CN" altLang="en-US" smtClean="0"/>
          </a:p>
        </p:txBody>
      </p:sp>
      <p:graphicFrame>
        <p:nvGraphicFramePr>
          <p:cNvPr id="4" name="内容占位符 3"/>
          <p:cNvGraphicFramePr>
            <a:graphicFrameLocks noGrp="1"/>
          </p:cNvGraphicFramePr>
          <p:nvPr>
            <p:ph idx="1"/>
          </p:nvPr>
        </p:nvGraphicFramePr>
        <p:xfrm>
          <a:off x="285720" y="908720"/>
          <a:ext cx="8534752" cy="4948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683568" y="0"/>
            <a:ext cx="7887891" cy="1325319"/>
          </a:xfrm>
        </p:spPr>
        <p:txBody>
          <a:bodyPr/>
          <a:lstStyle/>
          <a:p>
            <a:pPr algn="l"/>
            <a:r>
              <a:rPr lang="en-US" altLang="zh-CN" b="1" dirty="0" smtClean="0">
                <a:solidFill>
                  <a:srgbClr val="009900"/>
                </a:solidFill>
                <a:latin typeface="黑体"/>
                <a:ea typeface="黑体" pitchFamily="2" charset="-122"/>
              </a:rPr>
              <a:t>3.</a:t>
            </a:r>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新时代</a:t>
            </a:r>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与</a:t>
            </a:r>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中国梦</a:t>
            </a:r>
            <a:r>
              <a:rPr lang="zh-CN" altLang="en-US" b="1" dirty="0" smtClean="0">
                <a:solidFill>
                  <a:srgbClr val="009900"/>
                </a:solidFill>
                <a:latin typeface="黑体"/>
                <a:ea typeface="黑体" pitchFamily="2" charset="-122"/>
              </a:rPr>
              <a:t>”</a:t>
            </a:r>
            <a:r>
              <a:rPr lang="zh-CN" altLang="en-US" b="1" dirty="0" smtClean="0">
                <a:solidFill>
                  <a:srgbClr val="009900"/>
                </a:solidFill>
                <a:ea typeface="黑体" pitchFamily="2" charset="-122"/>
              </a:rPr>
              <a:t>：</a:t>
            </a:r>
          </a:p>
        </p:txBody>
      </p:sp>
      <p:sp>
        <p:nvSpPr>
          <p:cNvPr id="143363" name="Rectangle 3"/>
          <p:cNvSpPr>
            <a:spLocks noChangeArrowheads="1"/>
          </p:cNvSpPr>
          <p:nvPr/>
        </p:nvSpPr>
        <p:spPr bwMode="auto">
          <a:xfrm>
            <a:off x="179512" y="1628800"/>
            <a:ext cx="8784976" cy="2092881"/>
          </a:xfrm>
          <a:prstGeom prst="rect">
            <a:avLst/>
          </a:prstGeom>
          <a:noFill/>
          <a:ln w="9525">
            <a:noFill/>
            <a:miter lim="800000"/>
            <a:headEnd/>
            <a:tailEnd/>
          </a:ln>
          <a:effectLst/>
        </p:spPr>
        <p:txBody>
          <a:bodyPr wrap="square">
            <a:spAutoFit/>
          </a:bodyPr>
          <a:lstStyle/>
          <a:p>
            <a:pPr indent="317500"/>
            <a:r>
              <a:rPr lang="zh-CN" altLang="en-US" sz="2600" noProof="1" smtClean="0">
                <a:latin typeface="黑体" pitchFamily="49" charset="-122"/>
                <a:ea typeface="黑体" pitchFamily="49" charset="-122"/>
              </a:rPr>
              <a:t>它凝结着无数仁人志士的不懈努力，承载着全体中华儿女的共同向往，昭示着国家富强、民族振兴、人民幸福的美好前景。</a:t>
            </a:r>
            <a:endParaRPr lang="en-US" altLang="zh-CN" sz="2600" noProof="1" smtClean="0">
              <a:latin typeface="黑体" pitchFamily="49" charset="-122"/>
              <a:ea typeface="黑体" pitchFamily="49" charset="-122"/>
            </a:endParaRPr>
          </a:p>
          <a:p>
            <a:pPr indent="317500"/>
            <a:r>
              <a:rPr lang="zh-CN" altLang="en-US" sz="2600" dirty="0" smtClean="0">
                <a:solidFill>
                  <a:prstClr val="black"/>
                </a:solidFill>
                <a:latin typeface="黑体" pitchFamily="49" charset="-122"/>
                <a:ea typeface="黑体" pitchFamily="49" charset="-122"/>
              </a:rPr>
              <a:t>在</a:t>
            </a:r>
            <a:r>
              <a:rPr lang="zh-CN" altLang="en-US" sz="2600" dirty="0">
                <a:solidFill>
                  <a:prstClr val="black"/>
                </a:solidFill>
                <a:latin typeface="黑体" pitchFamily="49" charset="-122"/>
                <a:ea typeface="黑体" pitchFamily="49" charset="-122"/>
              </a:rPr>
              <a:t>习近平新时代中国特色社会主义思想的指引下，中华民族的</a:t>
            </a:r>
            <a:r>
              <a:rPr lang="zh-CN" altLang="en-US" sz="2600" dirty="0">
                <a:solidFill>
                  <a:srgbClr val="FF3300"/>
                </a:solidFill>
                <a:latin typeface="黑体" pitchFamily="49" charset="-122"/>
                <a:ea typeface="黑体" pitchFamily="49" charset="-122"/>
              </a:rPr>
              <a:t>追梦之路更清晰</a:t>
            </a:r>
            <a:r>
              <a:rPr lang="zh-CN" altLang="en-US" sz="2600" dirty="0">
                <a:solidFill>
                  <a:prstClr val="black"/>
                </a:solidFill>
                <a:latin typeface="黑体" pitchFamily="49" charset="-122"/>
                <a:ea typeface="黑体" pitchFamily="49" charset="-122"/>
              </a:rPr>
              <a:t>、</a:t>
            </a:r>
            <a:r>
              <a:rPr lang="zh-CN" altLang="en-US" sz="2600" dirty="0">
                <a:solidFill>
                  <a:srgbClr val="FF3300"/>
                </a:solidFill>
                <a:latin typeface="黑体" pitchFamily="49" charset="-122"/>
                <a:ea typeface="黑体" pitchFamily="49" charset="-122"/>
              </a:rPr>
              <a:t>筑梦之基更坚实</a:t>
            </a:r>
            <a:r>
              <a:rPr lang="zh-CN" altLang="en-US" sz="2600" dirty="0">
                <a:solidFill>
                  <a:prstClr val="black"/>
                </a:solidFill>
                <a:latin typeface="黑体" pitchFamily="49" charset="-122"/>
                <a:ea typeface="黑体" pitchFamily="49" charset="-122"/>
              </a:rPr>
              <a:t>、</a:t>
            </a:r>
            <a:r>
              <a:rPr lang="zh-CN" altLang="en-US" sz="2600" dirty="0">
                <a:solidFill>
                  <a:srgbClr val="FF3300"/>
                </a:solidFill>
                <a:latin typeface="黑体" pitchFamily="49" charset="-122"/>
                <a:ea typeface="黑体" pitchFamily="49" charset="-122"/>
              </a:rPr>
              <a:t>圆梦之策更精准</a:t>
            </a:r>
            <a:r>
              <a:rPr lang="zh-CN" altLang="en-US" sz="2600" dirty="0">
                <a:solidFill>
                  <a:prstClr val="black"/>
                </a:solidFill>
                <a:latin typeface="黑体" pitchFamily="49" charset="-122"/>
                <a:ea typeface="黑体" pitchFamily="49" charset="-122"/>
              </a:rPr>
              <a:t>。</a:t>
            </a:r>
            <a:r>
              <a:rPr lang="zh-CN" altLang="en-US" sz="2600" dirty="0">
                <a:solidFill>
                  <a:prstClr val="black"/>
                </a:solidFill>
              </a:rPr>
              <a:t> </a:t>
            </a:r>
          </a:p>
        </p:txBody>
      </p:sp>
      <p:pic>
        <p:nvPicPr>
          <p:cNvPr id="143365" name="Picture 5" descr="2404629265"/>
          <p:cNvPicPr>
            <a:picLocks noChangeAspect="1" noChangeArrowheads="1"/>
          </p:cNvPicPr>
          <p:nvPr/>
        </p:nvPicPr>
        <p:blipFill>
          <a:blip r:embed="rId2" cstate="print"/>
          <a:srcRect r="46574" b="20956"/>
          <a:stretch>
            <a:fillRect/>
          </a:stretch>
        </p:blipFill>
        <p:spPr bwMode="auto">
          <a:xfrm>
            <a:off x="179512" y="3789040"/>
            <a:ext cx="1951038" cy="2088232"/>
          </a:xfrm>
          <a:prstGeom prst="rect">
            <a:avLst/>
          </a:prstGeom>
          <a:noFill/>
        </p:spPr>
      </p:pic>
      <p:pic>
        <p:nvPicPr>
          <p:cNvPr id="143367" name="Picture 7" descr="20171004065801974"/>
          <p:cNvPicPr>
            <a:picLocks noChangeAspect="1" noChangeArrowheads="1"/>
          </p:cNvPicPr>
          <p:nvPr/>
        </p:nvPicPr>
        <p:blipFill>
          <a:blip r:embed="rId3" cstate="print"/>
          <a:srcRect/>
          <a:stretch>
            <a:fillRect/>
          </a:stretch>
        </p:blipFill>
        <p:spPr bwMode="auto">
          <a:xfrm>
            <a:off x="2123728" y="3717032"/>
            <a:ext cx="2520280" cy="2095500"/>
          </a:xfrm>
          <a:prstGeom prst="rect">
            <a:avLst/>
          </a:prstGeom>
          <a:noFill/>
        </p:spPr>
      </p:pic>
      <p:pic>
        <p:nvPicPr>
          <p:cNvPr id="143369" name="Picture 9" descr="t013d2cbfaee30bd691"/>
          <p:cNvPicPr>
            <a:picLocks noChangeAspect="1" noChangeArrowheads="1"/>
          </p:cNvPicPr>
          <p:nvPr/>
        </p:nvPicPr>
        <p:blipFill>
          <a:blip r:embed="rId4" cstate="print"/>
          <a:srcRect/>
          <a:stretch>
            <a:fillRect/>
          </a:stretch>
        </p:blipFill>
        <p:spPr bwMode="auto">
          <a:xfrm>
            <a:off x="4644008" y="3789040"/>
            <a:ext cx="2448272" cy="2160240"/>
          </a:xfrm>
          <a:prstGeom prst="rect">
            <a:avLst/>
          </a:prstGeom>
          <a:noFill/>
        </p:spPr>
      </p:pic>
      <p:sp>
        <p:nvSpPr>
          <p:cNvPr id="7" name="矩形 20"/>
          <p:cNvSpPr>
            <a:spLocks noChangeArrowheads="1"/>
          </p:cNvSpPr>
          <p:nvPr/>
        </p:nvSpPr>
        <p:spPr bwMode="auto">
          <a:xfrm>
            <a:off x="1835696" y="1124744"/>
            <a:ext cx="5416868" cy="510778"/>
          </a:xfrm>
          <a:prstGeom prst="roundRect">
            <a:avLst>
              <a:gd name="adj" fmla="val 16667"/>
            </a:avLst>
          </a:prstGeom>
          <a:noFill/>
          <a:ln w="12700">
            <a:solidFill>
              <a:srgbClr val="EA8B00"/>
            </a:solidFill>
            <a:miter lim="800000"/>
            <a:headEnd/>
            <a:tailEnd/>
          </a:ln>
        </p:spPr>
        <p:txBody>
          <a:bodyPr wrap="none">
            <a:spAutoFit/>
          </a:bodyPr>
          <a:lstStyle/>
          <a:p>
            <a:pPr defTabSz="914400" eaLnBrk="0" hangingPunct="0"/>
            <a:r>
              <a:rPr lang="zh-CN" altLang="zh-CN" sz="2400" dirty="0" smtClean="0">
                <a:solidFill>
                  <a:prstClr val="black"/>
                </a:solidFill>
                <a:latin typeface="黑体" pitchFamily="49" charset="-122"/>
                <a:ea typeface="黑体" pitchFamily="49" charset="-122"/>
              </a:rPr>
              <a:t>中国梦是历史的、现实的，也是未来的</a:t>
            </a:r>
            <a:endParaRPr lang="en-US" altLang="zh-CN" sz="2400" b="1" dirty="0">
              <a:solidFill>
                <a:srgbClr val="5B9BD5"/>
              </a:solidFill>
              <a:latin typeface="黑体" pitchFamily="49" charset="-122"/>
              <a:ea typeface="黑体" pitchFamily="49" charset="-122"/>
            </a:endParaRPr>
          </a:p>
        </p:txBody>
      </p:sp>
      <p:pic>
        <p:nvPicPr>
          <p:cNvPr id="8" name="图片 7"/>
          <p:cNvPicPr>
            <a:picLocks noChangeAspect="1"/>
          </p:cNvPicPr>
          <p:nvPr/>
        </p:nvPicPr>
        <p:blipFill>
          <a:blip r:embed="rId5" cstate="print"/>
          <a:stretch>
            <a:fillRect/>
          </a:stretch>
        </p:blipFill>
        <p:spPr>
          <a:xfrm>
            <a:off x="6948264" y="3717032"/>
            <a:ext cx="1944216" cy="2300605"/>
          </a:xfrm>
          <a:prstGeom prst="pentagon">
            <a:avLst/>
          </a:prstGeom>
        </p:spPr>
      </p:pic>
      <p:sp>
        <p:nvSpPr>
          <p:cNvPr id="9" name="TextBox 8"/>
          <p:cNvSpPr txBox="1"/>
          <p:nvPr/>
        </p:nvSpPr>
        <p:spPr>
          <a:xfrm>
            <a:off x="899592" y="5949280"/>
            <a:ext cx="5832648" cy="369332"/>
          </a:xfrm>
          <a:prstGeom prst="rect">
            <a:avLst/>
          </a:prstGeom>
          <a:noFill/>
        </p:spPr>
        <p:txBody>
          <a:bodyPr wrap="square" rtlCol="0">
            <a:spAutoFit/>
          </a:bodyPr>
          <a:lstStyle/>
          <a:p>
            <a:pPr algn="ctr"/>
            <a:r>
              <a:rPr lang="zh-CN" altLang="en-US" dirty="0" smtClean="0">
                <a:latin typeface="黑体" pitchFamily="49" charset="-122"/>
                <a:ea typeface="黑体" pitchFamily="49" charset="-122"/>
              </a:rPr>
              <a:t>新时代是中华民族实现伟大复兴中国梦的时代</a:t>
            </a:r>
            <a:endParaRPr lang="zh-CN" altLang="en-US" dirty="0">
              <a:latin typeface="黑体" pitchFamily="49" charset="-122"/>
              <a:ea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43363"/>
                                        </p:tgtEl>
                                        <p:attrNameLst>
                                          <p:attrName>style.visibility</p:attrName>
                                        </p:attrNameLst>
                                      </p:cBhvr>
                                      <p:to>
                                        <p:strVal val="visible"/>
                                      </p:to>
                                    </p:set>
                                    <p:animEffect transition="in" filter="blinds(horizontal)">
                                      <p:cBhvr>
                                        <p:cTn id="7" dur="500"/>
                                        <p:tgtEl>
                                          <p:spTgt spid="143363"/>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143365"/>
                                        </p:tgtEl>
                                        <p:attrNameLst>
                                          <p:attrName>style.visibility</p:attrName>
                                        </p:attrNameLst>
                                      </p:cBhvr>
                                      <p:to>
                                        <p:strVal val="visible"/>
                                      </p:to>
                                    </p:set>
                                    <p:animEffect transition="in" filter="barn(inHorizontal)">
                                      <p:cBhvr>
                                        <p:cTn id="11" dur="500"/>
                                        <p:tgtEl>
                                          <p:spTgt spid="143365"/>
                                        </p:tgtEl>
                                      </p:cBhvr>
                                    </p:animEffect>
                                  </p:childTnLst>
                                </p:cTn>
                              </p:par>
                            </p:childTnLst>
                          </p:cTn>
                        </p:par>
                        <p:par>
                          <p:cTn id="12" fill="hold">
                            <p:stCondLst>
                              <p:cond delay="1000"/>
                            </p:stCondLst>
                            <p:childTnLst>
                              <p:par>
                                <p:cTn id="13" presetID="16" presetClass="entr" presetSubtype="26" fill="hold" nodeType="afterEffect">
                                  <p:stCondLst>
                                    <p:cond delay="0"/>
                                  </p:stCondLst>
                                  <p:childTnLst>
                                    <p:set>
                                      <p:cBhvr>
                                        <p:cTn id="14" dur="1" fill="hold">
                                          <p:stCondLst>
                                            <p:cond delay="0"/>
                                          </p:stCondLst>
                                        </p:cTn>
                                        <p:tgtEl>
                                          <p:spTgt spid="143367"/>
                                        </p:tgtEl>
                                        <p:attrNameLst>
                                          <p:attrName>style.visibility</p:attrName>
                                        </p:attrNameLst>
                                      </p:cBhvr>
                                      <p:to>
                                        <p:strVal val="visible"/>
                                      </p:to>
                                    </p:set>
                                    <p:animEffect transition="in" filter="barn(inHorizontal)">
                                      <p:cBhvr>
                                        <p:cTn id="15" dur="500"/>
                                        <p:tgtEl>
                                          <p:spTgt spid="143367"/>
                                        </p:tgtEl>
                                      </p:cBhvr>
                                    </p:animEffect>
                                  </p:childTnLst>
                                </p:cTn>
                              </p:par>
                            </p:childTnLst>
                          </p:cTn>
                        </p:par>
                        <p:par>
                          <p:cTn id="16" fill="hold">
                            <p:stCondLst>
                              <p:cond delay="1500"/>
                            </p:stCondLst>
                            <p:childTnLst>
                              <p:par>
                                <p:cTn id="17" presetID="16" presetClass="entr" presetSubtype="26" fill="hold" nodeType="afterEffect">
                                  <p:stCondLst>
                                    <p:cond delay="0"/>
                                  </p:stCondLst>
                                  <p:childTnLst>
                                    <p:set>
                                      <p:cBhvr>
                                        <p:cTn id="18" dur="1" fill="hold">
                                          <p:stCondLst>
                                            <p:cond delay="0"/>
                                          </p:stCondLst>
                                        </p:cTn>
                                        <p:tgtEl>
                                          <p:spTgt spid="143369"/>
                                        </p:tgtEl>
                                        <p:attrNameLst>
                                          <p:attrName>style.visibility</p:attrName>
                                        </p:attrNameLst>
                                      </p:cBhvr>
                                      <p:to>
                                        <p:strVal val="visible"/>
                                      </p:to>
                                    </p:set>
                                    <p:animEffect transition="in" filter="barn(inHorizontal)">
                                      <p:cBhvr>
                                        <p:cTn id="19" dur="500"/>
                                        <p:tgtEl>
                                          <p:spTgt spid="143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FE86695C-A8BD-452D-AE0E-466313CBEA49}"/>
              </a:ext>
            </a:extLst>
          </p:cNvPr>
          <p:cNvSpPr/>
          <p:nvPr/>
        </p:nvSpPr>
        <p:spPr>
          <a:xfrm>
            <a:off x="1214438" y="1762127"/>
            <a:ext cx="6734175" cy="4240213"/>
          </a:xfrm>
          <a:prstGeom prst="rect">
            <a:avLst/>
          </a:prstGeom>
          <a:solidFill>
            <a:sysClr val="window" lastClr="FFFFFF"/>
          </a:solidFill>
          <a:ln w="25400" cap="flat" cmpd="sng" algn="ctr">
            <a:noFill/>
            <a:prstDash val="solid"/>
          </a:ln>
          <a:effectLst/>
        </p:spPr>
        <p:txBody>
          <a:bodyPr anchor="ctr"/>
          <a:lstStyle/>
          <a:p>
            <a:pPr algn="ctr" defTabSz="914400" eaLnBrk="1" fontAlgn="auto" hangingPunct="1">
              <a:spcBef>
                <a:spcPts val="0"/>
              </a:spcBef>
              <a:spcAft>
                <a:spcPts val="0"/>
              </a:spcAft>
              <a:defRPr/>
            </a:pPr>
            <a:endParaRPr lang="zh-CN" altLang="en-US" kern="0">
              <a:solidFill>
                <a:prstClr val="white"/>
              </a:solidFill>
              <a:latin typeface="Calibri"/>
            </a:endParaRPr>
          </a:p>
        </p:txBody>
      </p:sp>
      <p:sp>
        <p:nvSpPr>
          <p:cNvPr id="16386" name="文本框 1">
            <a:extLst>
              <a:ext uri="{FF2B5EF4-FFF2-40B4-BE49-F238E27FC236}">
                <a16:creationId xmlns:a16="http://schemas.microsoft.com/office/drawing/2014/main" xmlns="" id="{14B44612-2DCB-442F-B54B-54852DB63A0D}"/>
              </a:ext>
            </a:extLst>
          </p:cNvPr>
          <p:cNvSpPr txBox="1">
            <a:spLocks noChangeArrowheads="1"/>
          </p:cNvSpPr>
          <p:nvPr/>
        </p:nvSpPr>
        <p:spPr bwMode="auto">
          <a:xfrm>
            <a:off x="1195388" y="1849439"/>
            <a:ext cx="6753225" cy="40164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a:spcBef>
                <a:spcPts val="600"/>
              </a:spcBef>
              <a:defRPr/>
            </a:pPr>
            <a:r>
              <a:rPr lang="zh-CN" altLang="en-US" sz="2400" dirty="0">
                <a:latin typeface="黑体" pitchFamily="49" charset="-122"/>
              </a:rPr>
              <a:t>　　　在实现中华民族复兴梦想的伟大进程中，青年不懈追求的梦想始终与振兴中华的责任担当紧密相连。</a:t>
            </a:r>
            <a:endParaRPr lang="en-US" altLang="zh-CN" sz="2400" dirty="0">
              <a:latin typeface="黑体" pitchFamily="49" charset="-122"/>
            </a:endParaRPr>
          </a:p>
          <a:p>
            <a:pPr algn="just">
              <a:spcBef>
                <a:spcPts val="600"/>
              </a:spcBef>
              <a:defRPr/>
            </a:pPr>
            <a:r>
              <a:rPr lang="zh-CN" altLang="en-US" sz="2400" dirty="0">
                <a:latin typeface="黑体" pitchFamily="49" charset="-122"/>
              </a:rPr>
              <a:t>　　</a:t>
            </a:r>
            <a:r>
              <a:rPr lang="zh-CN" altLang="en-US" sz="2400" b="1" dirty="0">
                <a:solidFill>
                  <a:schemeClr val="accent4">
                    <a:lumMod val="75000"/>
                  </a:schemeClr>
                </a:solidFill>
                <a:latin typeface="黑体" pitchFamily="49" charset="-122"/>
              </a:rPr>
              <a:t>革命战争时期：广大青年为争取民族独立、人民解放冲锋陷阵、抛洒热血</a:t>
            </a:r>
            <a:endParaRPr lang="en-US" altLang="zh-CN" sz="2400" b="1" dirty="0">
              <a:solidFill>
                <a:schemeClr val="accent4">
                  <a:lumMod val="75000"/>
                </a:schemeClr>
              </a:solidFill>
              <a:latin typeface="黑体" pitchFamily="49" charset="-122"/>
            </a:endParaRPr>
          </a:p>
          <a:p>
            <a:pPr algn="just">
              <a:spcBef>
                <a:spcPts val="600"/>
              </a:spcBef>
              <a:defRPr/>
            </a:pPr>
            <a:r>
              <a:rPr lang="zh-CN" altLang="en-US" sz="2400" dirty="0">
                <a:latin typeface="黑体" pitchFamily="49" charset="-122"/>
              </a:rPr>
              <a:t>　　</a:t>
            </a:r>
            <a:r>
              <a:rPr lang="en-US" altLang="zh-CN" sz="2400" dirty="0">
                <a:latin typeface="黑体" pitchFamily="49" charset="-122"/>
              </a:rPr>
              <a:t>1921</a:t>
            </a:r>
            <a:r>
              <a:rPr lang="zh-CN" altLang="en-US" sz="2400" dirty="0">
                <a:latin typeface="黑体" pitchFamily="49" charset="-122"/>
              </a:rPr>
              <a:t>年，出席党的一大的</a:t>
            </a:r>
            <a:r>
              <a:rPr lang="en-US" altLang="zh-CN" sz="2400" dirty="0">
                <a:latin typeface="黑体" pitchFamily="49" charset="-122"/>
              </a:rPr>
              <a:t>13</a:t>
            </a:r>
            <a:r>
              <a:rPr lang="zh-CN" altLang="en-US" sz="2400" dirty="0">
                <a:latin typeface="黑体" pitchFamily="49" charset="-122"/>
              </a:rPr>
              <a:t>位代表，平均年龄只有</a:t>
            </a:r>
            <a:r>
              <a:rPr lang="en-US" altLang="zh-CN" sz="2400" dirty="0">
                <a:latin typeface="黑体" pitchFamily="49" charset="-122"/>
              </a:rPr>
              <a:t>28</a:t>
            </a:r>
            <a:r>
              <a:rPr lang="zh-CN" altLang="en-US" sz="2400" dirty="0">
                <a:latin typeface="黑体" pitchFamily="49" charset="-122"/>
              </a:rPr>
              <a:t>岁，最小的还不满</a:t>
            </a:r>
            <a:r>
              <a:rPr lang="en-US" altLang="zh-CN" sz="2400" dirty="0">
                <a:latin typeface="黑体" pitchFamily="49" charset="-122"/>
              </a:rPr>
              <a:t>20</a:t>
            </a:r>
            <a:r>
              <a:rPr lang="zh-CN" altLang="en-US" sz="2400" dirty="0">
                <a:latin typeface="黑体" pitchFamily="49" charset="-122"/>
              </a:rPr>
              <a:t>岁。</a:t>
            </a:r>
            <a:endParaRPr lang="en-US" altLang="zh-CN" sz="2400" dirty="0">
              <a:latin typeface="黑体" pitchFamily="49" charset="-122"/>
            </a:endParaRPr>
          </a:p>
          <a:p>
            <a:pPr algn="just">
              <a:spcBef>
                <a:spcPts val="600"/>
              </a:spcBef>
              <a:defRPr/>
            </a:pPr>
            <a:r>
              <a:rPr lang="zh-CN" altLang="en-US" sz="2400" dirty="0">
                <a:latin typeface="黑体" pitchFamily="49" charset="-122"/>
              </a:rPr>
              <a:t>　　在中华民族生死存亡的关头，无数年轻的共产党人，为理想信念前赴后继，为人民利益奉献牺牲。</a:t>
            </a:r>
            <a:endParaRPr lang="en-US" altLang="zh-CN" sz="2400" dirty="0">
              <a:latin typeface="黑体" pitchFamily="49" charset="-122"/>
            </a:endParaRPr>
          </a:p>
        </p:txBody>
      </p:sp>
      <p:sp>
        <p:nvSpPr>
          <p:cNvPr id="13" name="任意多边形 35">
            <a:extLst>
              <a:ext uri="{FF2B5EF4-FFF2-40B4-BE49-F238E27FC236}">
                <a16:creationId xmlns:a16="http://schemas.microsoft.com/office/drawing/2014/main" xmlns="" id="{832F48D0-E456-4C18-96B3-500BA78B79C3}"/>
              </a:ext>
            </a:extLst>
          </p:cNvPr>
          <p:cNvSpPr/>
          <p:nvPr/>
        </p:nvSpPr>
        <p:spPr>
          <a:xfrm flipV="1">
            <a:off x="4287839" y="6008688"/>
            <a:ext cx="587375" cy="419100"/>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solidFill>
            <a:schemeClr val="accent4">
              <a:lumMod val="75000"/>
            </a:schemeClr>
          </a:solidFill>
          <a:ln w="25400" cap="flat" cmpd="sng" algn="ctr">
            <a:noFill/>
            <a:prstDash val="solid"/>
          </a:ln>
          <a:effectLst>
            <a:outerShdw blurRad="38100" dist="12700" dir="5400000" algn="t" rotWithShape="0">
              <a:prstClr val="black">
                <a:alpha val="30000"/>
              </a:prstClr>
            </a:outerShdw>
          </a:effectLst>
        </p:spPr>
        <p:txBody>
          <a:bodyPr anchor="ctr"/>
          <a:lstStyle/>
          <a:p>
            <a:pPr algn="ctr" defTabSz="914400" eaLnBrk="1" fontAlgn="auto" hangingPunct="1">
              <a:spcBef>
                <a:spcPts val="0"/>
              </a:spcBef>
              <a:spcAft>
                <a:spcPts val="0"/>
              </a:spcAft>
              <a:defRPr/>
            </a:pPr>
            <a:endParaRPr lang="zh-CN" altLang="en-US" kern="0">
              <a:solidFill>
                <a:prstClr val="white"/>
              </a:solidFill>
              <a:latin typeface="Calibri"/>
            </a:endParaRPr>
          </a:p>
        </p:txBody>
      </p:sp>
      <p:sp>
        <p:nvSpPr>
          <p:cNvPr id="14" name="任意多边形 36">
            <a:extLst>
              <a:ext uri="{FF2B5EF4-FFF2-40B4-BE49-F238E27FC236}">
                <a16:creationId xmlns:a16="http://schemas.microsoft.com/office/drawing/2014/main" xmlns="" id="{2F8FDB93-A892-4006-B8EE-01B4B110C296}"/>
              </a:ext>
            </a:extLst>
          </p:cNvPr>
          <p:cNvSpPr/>
          <p:nvPr/>
        </p:nvSpPr>
        <p:spPr>
          <a:xfrm>
            <a:off x="4084638" y="1079500"/>
            <a:ext cx="944562" cy="673100"/>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solidFill>
            <a:schemeClr val="accent4">
              <a:lumMod val="75000"/>
            </a:schemeClr>
          </a:solidFill>
          <a:ln w="25400" cap="flat" cmpd="sng" algn="ctr">
            <a:noFill/>
            <a:prstDash val="solid"/>
          </a:ln>
          <a:effectLst>
            <a:outerShdw blurRad="38100" dist="12700" dir="16200000" rotWithShape="0">
              <a:prstClr val="black">
                <a:alpha val="30000"/>
              </a:prstClr>
            </a:outerShdw>
          </a:effectLst>
        </p:spPr>
        <p:txBody>
          <a:bodyPr anchor="ctr"/>
          <a:lstStyle/>
          <a:p>
            <a:pPr algn="ctr" defTabSz="914400" eaLnBrk="1" fontAlgn="auto" hangingPunct="1">
              <a:spcBef>
                <a:spcPts val="0"/>
              </a:spcBef>
              <a:spcAft>
                <a:spcPts val="0"/>
              </a:spcAft>
              <a:defRPr/>
            </a:pPr>
            <a:endParaRPr lang="zh-CN" altLang="en-US" kern="0">
              <a:solidFill>
                <a:prstClr val="white"/>
              </a:solidFill>
              <a:latin typeface="Calibri"/>
            </a:endParaRPr>
          </a:p>
        </p:txBody>
      </p:sp>
      <p:sp>
        <p:nvSpPr>
          <p:cNvPr id="20" name="矩形 19">
            <a:extLst>
              <a:ext uri="{FF2B5EF4-FFF2-40B4-BE49-F238E27FC236}">
                <a16:creationId xmlns:a16="http://schemas.microsoft.com/office/drawing/2014/main" xmlns="" id="{F88E889D-9816-43B8-A717-C10A8FE8EA2E}"/>
              </a:ext>
            </a:extLst>
          </p:cNvPr>
          <p:cNvSpPr/>
          <p:nvPr/>
        </p:nvSpPr>
        <p:spPr>
          <a:xfrm>
            <a:off x="1209675" y="1582740"/>
            <a:ext cx="6694488" cy="173037"/>
          </a:xfrm>
          <a:prstGeom prst="rect">
            <a:avLst/>
          </a:prstGeom>
          <a:gradFill>
            <a:gsLst>
              <a:gs pos="0">
                <a:srgbClr val="0DACB9">
                  <a:alpha val="0"/>
                </a:srgbClr>
              </a:gs>
              <a:gs pos="100000">
                <a:sysClr val="windowText" lastClr="000000">
                  <a:alpha val="29000"/>
                </a:sysClr>
              </a:gs>
            </a:gsLst>
            <a:lin ang="5400000" scaled="0"/>
          </a:gradFill>
          <a:ln w="25400" cap="flat" cmpd="sng" algn="ctr">
            <a:noFill/>
            <a:prstDash val="solid"/>
          </a:ln>
          <a:effectLst/>
        </p:spPr>
        <p:txBody>
          <a:bodyPr anchor="ctr"/>
          <a:lstStyle/>
          <a:p>
            <a:pPr algn="ctr" defTabSz="914400" eaLnBrk="1" fontAlgn="auto" hangingPunct="1">
              <a:spcBef>
                <a:spcPts val="0"/>
              </a:spcBef>
              <a:spcAft>
                <a:spcPts val="0"/>
              </a:spcAft>
              <a:defRPr/>
            </a:pPr>
            <a:endParaRPr lang="zh-CN" altLang="en-US" kern="0">
              <a:solidFill>
                <a:prstClr val="white"/>
              </a:solidFill>
              <a:latin typeface="Calibri"/>
            </a:endParaRPr>
          </a:p>
        </p:txBody>
      </p:sp>
      <p:sp>
        <p:nvSpPr>
          <p:cNvPr id="21" name="矩形 20">
            <a:extLst>
              <a:ext uri="{FF2B5EF4-FFF2-40B4-BE49-F238E27FC236}">
                <a16:creationId xmlns:a16="http://schemas.microsoft.com/office/drawing/2014/main" xmlns="" id="{C0BF3741-3C28-4FE4-B713-71ED0CD27B8F}"/>
              </a:ext>
            </a:extLst>
          </p:cNvPr>
          <p:cNvSpPr/>
          <p:nvPr/>
        </p:nvSpPr>
        <p:spPr>
          <a:xfrm flipV="1">
            <a:off x="1209675" y="6008690"/>
            <a:ext cx="6694488" cy="173037"/>
          </a:xfrm>
          <a:prstGeom prst="rect">
            <a:avLst/>
          </a:prstGeom>
          <a:gradFill>
            <a:gsLst>
              <a:gs pos="0">
                <a:srgbClr val="0DACB9">
                  <a:alpha val="0"/>
                </a:srgbClr>
              </a:gs>
              <a:gs pos="100000">
                <a:sysClr val="windowText" lastClr="000000">
                  <a:alpha val="29000"/>
                </a:sysClr>
              </a:gs>
            </a:gsLst>
            <a:lin ang="5400000" scaled="0"/>
          </a:gradFill>
          <a:ln w="25400" cap="flat" cmpd="sng" algn="ctr">
            <a:noFill/>
            <a:prstDash val="solid"/>
          </a:ln>
          <a:effectLst/>
        </p:spPr>
        <p:txBody>
          <a:bodyPr anchor="ctr"/>
          <a:lstStyle/>
          <a:p>
            <a:pPr algn="ctr" defTabSz="914400" eaLnBrk="1" fontAlgn="auto" hangingPunct="1">
              <a:spcBef>
                <a:spcPts val="0"/>
              </a:spcBef>
              <a:spcAft>
                <a:spcPts val="0"/>
              </a:spcAft>
              <a:defRPr/>
            </a:pPr>
            <a:endParaRPr lang="zh-CN" altLang="en-US" kern="0">
              <a:solidFill>
                <a:prstClr val="white"/>
              </a:solidFill>
              <a:latin typeface="Calibri"/>
            </a:endParaRPr>
          </a:p>
        </p:txBody>
      </p:sp>
      <p:sp>
        <p:nvSpPr>
          <p:cNvPr id="11" name="Freeform 10"/>
          <p:cNvSpPr>
            <a:spLocks/>
          </p:cNvSpPr>
          <p:nvPr/>
        </p:nvSpPr>
        <p:spPr bwMode="auto">
          <a:xfrm>
            <a:off x="683568" y="188640"/>
            <a:ext cx="7056437" cy="576064"/>
          </a:xfrm>
          <a:custGeom>
            <a:avLst/>
            <a:gdLst>
              <a:gd name="T0" fmla="*/ 2147483647 w 282"/>
              <a:gd name="T1" fmla="*/ 0 h 28"/>
              <a:gd name="T2" fmla="*/ 2147483647 w 282"/>
              <a:gd name="T3" fmla="*/ 0 h 28"/>
              <a:gd name="T4" fmla="*/ 2147483647 w 282"/>
              <a:gd name="T5" fmla="*/ 2147483647 h 28"/>
              <a:gd name="T6" fmla="*/ 2147483647 w 282"/>
              <a:gd name="T7" fmla="*/ 2147483647 h 28"/>
              <a:gd name="T8" fmla="*/ 2147483647 w 282"/>
              <a:gd name="T9" fmla="*/ 2147483647 h 28"/>
              <a:gd name="T10" fmla="*/ 2147483647 w 282"/>
              <a:gd name="T11" fmla="*/ 2147483647 h 28"/>
              <a:gd name="T12" fmla="*/ 0 w 282"/>
              <a:gd name="T13" fmla="*/ 2147483647 h 28"/>
              <a:gd name="T14" fmla="*/ 0 w 282"/>
              <a:gd name="T15" fmla="*/ 2147483647 h 28"/>
              <a:gd name="T16" fmla="*/ 2147483647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noFill/>
          <a:ln w="19050">
            <a:solidFill>
              <a:srgbClr val="FFA329"/>
            </a:solidFill>
            <a:miter lim="800000"/>
            <a:headEnd/>
            <a:tailEnd/>
          </a:ln>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altLang="zh-CN" sz="2400" b="0" i="0" u="none" strike="noStrike" kern="0" cap="none" spc="0" normalizeH="0" baseline="0" noProof="0" dirty="0" smtClean="0">
              <a:ln>
                <a:noFill/>
              </a:ln>
              <a:solidFill>
                <a:prstClr val="black"/>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zh-CN" altLang="zh-CN" sz="2400" b="0" i="0" u="none" strike="noStrike" kern="0" cap="none" spc="0" normalizeH="0" baseline="0" noProof="0" dirty="0" smtClean="0">
                <a:ln>
                  <a:noFill/>
                </a:ln>
                <a:solidFill>
                  <a:prstClr val="black"/>
                </a:solidFill>
                <a:effectLst/>
                <a:uLnTx/>
                <a:uFillTx/>
                <a:latin typeface="黑体" pitchFamily="49" charset="-122"/>
                <a:ea typeface="黑体" pitchFamily="49" charset="-122"/>
              </a:rPr>
              <a:t>中国梦是国家的、民族的，也是每一个中国人的</a:t>
            </a:r>
            <a:endParaRPr kumimoji="0" lang="zh-CN" altLang="en-US" sz="2400" b="1" i="0" u="none" strike="noStrike" kern="0" cap="none" spc="300" normalizeH="0" baseline="0" noProof="0" dirty="0" smtClean="0">
              <a:ln>
                <a:noFill/>
              </a:ln>
              <a:gradFill>
                <a:gsLst>
                  <a:gs pos="0">
                    <a:srgbClr val="FFF200"/>
                  </a:gs>
                  <a:gs pos="34000">
                    <a:srgbClr val="FF7A00"/>
                  </a:gs>
                  <a:gs pos="70000">
                    <a:srgbClr val="FF0300"/>
                  </a:gs>
                  <a:gs pos="100000">
                    <a:srgbClr val="4D0808"/>
                  </a:gs>
                </a:gsLst>
                <a:path path="circle">
                  <a:fillToRect r="100000" b="100000"/>
                </a:path>
              </a:gradFill>
              <a:effectLst/>
              <a:uLnTx/>
              <a:uFillTx/>
              <a:latin typeface="黑体" pitchFamily="49" charset="-122"/>
              <a:ea typeface="黑体" pitchFamily="49" charset="-122"/>
            </a:endParaRPr>
          </a:p>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zh-CN" sz="2400" b="1" i="0" u="none" strike="noStrike" kern="0" cap="none" spc="0" normalizeH="0" baseline="0" noProof="0" dirty="0">
              <a:ln>
                <a:noFill/>
              </a:ln>
              <a:solidFill>
                <a:srgbClr val="5B9BD5"/>
              </a:solidFill>
              <a:effectLst/>
              <a:uLnTx/>
              <a:uFillTx/>
            </a:endParaRPr>
          </a:p>
        </p:txBody>
      </p:sp>
      <p:pic>
        <p:nvPicPr>
          <p:cNvPr id="10" name="图片 9"/>
          <p:cNvPicPr>
            <a:picLocks noChangeAspect="1"/>
          </p:cNvPicPr>
          <p:nvPr/>
        </p:nvPicPr>
        <p:blipFill>
          <a:blip r:embed="rId2" cstate="print"/>
          <a:srcRect l="-1891" t="-10787" r="1891" b="10787"/>
          <a:stretch>
            <a:fillRect/>
          </a:stretch>
        </p:blipFill>
        <p:spPr>
          <a:xfrm>
            <a:off x="7189832" y="-243408"/>
            <a:ext cx="1954168" cy="2016224"/>
          </a:xfrm>
          <a:prstGeom prst="diamond">
            <a:avLst/>
          </a:prstGeom>
        </p:spPr>
      </p:pic>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1"/>
          <p:cNvSpPr txBox="1">
            <a:spLocks noChangeArrowheads="1"/>
          </p:cNvSpPr>
          <p:nvPr/>
        </p:nvSpPr>
        <p:spPr bwMode="auto">
          <a:xfrm>
            <a:off x="187324" y="2649066"/>
            <a:ext cx="4267200" cy="831850"/>
          </a:xfrm>
          <a:prstGeom prst="rect">
            <a:avLst/>
          </a:prstGeom>
          <a:noFill/>
          <a:ln w="9525">
            <a:noFill/>
            <a:miter lim="800000"/>
            <a:headEnd/>
            <a:tailEnd/>
          </a:ln>
        </p:spPr>
        <p:txBody>
          <a:bodyPr>
            <a:spAutoFit/>
          </a:bodyPr>
          <a:lstStyle/>
          <a:p>
            <a:pPr algn="just"/>
            <a:r>
              <a:rPr lang="zh-CN" altLang="en-US" sz="2400">
                <a:solidFill>
                  <a:srgbClr val="000000"/>
                </a:solidFill>
              </a:rPr>
              <a:t>“砍头不要紧，只要主义真”</a:t>
            </a:r>
            <a:endParaRPr lang="en-US" altLang="zh-CN" sz="2400">
              <a:solidFill>
                <a:srgbClr val="000000"/>
              </a:solidFill>
            </a:endParaRPr>
          </a:p>
          <a:p>
            <a:pPr algn="r"/>
            <a:r>
              <a:rPr lang="en-US" altLang="zh-CN" sz="2400">
                <a:solidFill>
                  <a:srgbClr val="000000"/>
                </a:solidFill>
              </a:rPr>
              <a:t>——</a:t>
            </a:r>
            <a:r>
              <a:rPr lang="zh-CN" altLang="en-US" sz="2400" b="1">
                <a:solidFill>
                  <a:srgbClr val="000000"/>
                </a:solidFill>
              </a:rPr>
              <a:t>夏明翰（</a:t>
            </a:r>
            <a:r>
              <a:rPr lang="en-US" altLang="zh-CN" sz="2400" b="1">
                <a:solidFill>
                  <a:srgbClr val="000000"/>
                </a:solidFill>
              </a:rPr>
              <a:t>28</a:t>
            </a:r>
            <a:r>
              <a:rPr lang="zh-CN" altLang="en-US" sz="2400" b="1">
                <a:solidFill>
                  <a:srgbClr val="000000"/>
                </a:solidFill>
              </a:rPr>
              <a:t>岁牺牲）</a:t>
            </a:r>
            <a:endParaRPr lang="en-US" altLang="zh-CN" sz="2400" b="1">
              <a:solidFill>
                <a:srgbClr val="000000"/>
              </a:solidFill>
            </a:endParaRPr>
          </a:p>
        </p:txBody>
      </p:sp>
      <p:sp>
        <p:nvSpPr>
          <p:cNvPr id="17412" name="文本框 1"/>
          <p:cNvSpPr txBox="1">
            <a:spLocks noChangeArrowheads="1"/>
          </p:cNvSpPr>
          <p:nvPr/>
        </p:nvSpPr>
        <p:spPr bwMode="auto">
          <a:xfrm>
            <a:off x="4852988" y="2649066"/>
            <a:ext cx="4291012" cy="831850"/>
          </a:xfrm>
          <a:prstGeom prst="rect">
            <a:avLst/>
          </a:prstGeom>
          <a:noFill/>
          <a:ln w="9525">
            <a:noFill/>
            <a:miter lim="800000"/>
            <a:headEnd/>
            <a:tailEnd/>
          </a:ln>
        </p:spPr>
        <p:txBody>
          <a:bodyPr>
            <a:spAutoFit/>
          </a:bodyPr>
          <a:lstStyle/>
          <a:p>
            <a:pPr algn="just"/>
            <a:r>
              <a:rPr lang="zh-CN" altLang="en-US" sz="2400">
                <a:solidFill>
                  <a:srgbClr val="000000"/>
                </a:solidFill>
              </a:rPr>
              <a:t>“生的伟大，死的光荣”</a:t>
            </a:r>
            <a:endParaRPr lang="en-US" altLang="zh-CN" sz="2400">
              <a:solidFill>
                <a:srgbClr val="000000"/>
              </a:solidFill>
            </a:endParaRPr>
          </a:p>
          <a:p>
            <a:pPr algn="r"/>
            <a:r>
              <a:rPr lang="en-US" altLang="zh-CN" sz="2400">
                <a:solidFill>
                  <a:srgbClr val="000000"/>
                </a:solidFill>
              </a:rPr>
              <a:t>——</a:t>
            </a:r>
            <a:r>
              <a:rPr lang="zh-CN" altLang="en-US" sz="2400" b="1">
                <a:solidFill>
                  <a:srgbClr val="000000"/>
                </a:solidFill>
              </a:rPr>
              <a:t>刘胡兰（未满</a:t>
            </a:r>
            <a:r>
              <a:rPr lang="en-US" altLang="zh-CN" sz="2400" b="1">
                <a:solidFill>
                  <a:srgbClr val="000000"/>
                </a:solidFill>
              </a:rPr>
              <a:t>15</a:t>
            </a:r>
            <a:r>
              <a:rPr lang="zh-CN" altLang="en-US" sz="2400" b="1">
                <a:solidFill>
                  <a:srgbClr val="000000"/>
                </a:solidFill>
              </a:rPr>
              <a:t>岁牺牲）</a:t>
            </a:r>
            <a:endParaRPr lang="en-US" altLang="zh-CN" sz="2400" b="1">
              <a:solidFill>
                <a:srgbClr val="000000"/>
              </a:solidFill>
            </a:endParaRPr>
          </a:p>
        </p:txBody>
      </p:sp>
      <p:sp>
        <p:nvSpPr>
          <p:cNvPr id="17413" name="文本框 1"/>
          <p:cNvSpPr txBox="1">
            <a:spLocks noChangeArrowheads="1"/>
          </p:cNvSpPr>
          <p:nvPr/>
        </p:nvSpPr>
        <p:spPr bwMode="auto">
          <a:xfrm>
            <a:off x="2836863" y="5373216"/>
            <a:ext cx="3633787" cy="831850"/>
          </a:xfrm>
          <a:prstGeom prst="rect">
            <a:avLst/>
          </a:prstGeom>
          <a:noFill/>
          <a:ln w="9525">
            <a:noFill/>
            <a:miter lim="800000"/>
            <a:headEnd/>
            <a:tailEnd/>
          </a:ln>
        </p:spPr>
        <p:txBody>
          <a:bodyPr>
            <a:spAutoFit/>
          </a:bodyPr>
          <a:lstStyle/>
          <a:p>
            <a:pPr algn="just"/>
            <a:r>
              <a:rPr lang="zh-CN" altLang="en-US" sz="2400">
                <a:solidFill>
                  <a:srgbClr val="000000"/>
                </a:solidFill>
              </a:rPr>
              <a:t>“舍身为国炸碉堡”</a:t>
            </a:r>
            <a:endParaRPr lang="en-US" altLang="zh-CN" sz="2400">
              <a:solidFill>
                <a:srgbClr val="000000"/>
              </a:solidFill>
            </a:endParaRPr>
          </a:p>
          <a:p>
            <a:pPr algn="r"/>
            <a:r>
              <a:rPr lang="en-US" altLang="zh-CN" sz="2400">
                <a:solidFill>
                  <a:srgbClr val="000000"/>
                </a:solidFill>
              </a:rPr>
              <a:t>——</a:t>
            </a:r>
            <a:r>
              <a:rPr lang="zh-CN" altLang="en-US" sz="2400" b="1">
                <a:solidFill>
                  <a:srgbClr val="000000"/>
                </a:solidFill>
              </a:rPr>
              <a:t>董存瑞（</a:t>
            </a:r>
            <a:r>
              <a:rPr lang="en-US" altLang="zh-CN" sz="2400" b="1">
                <a:solidFill>
                  <a:srgbClr val="000000"/>
                </a:solidFill>
              </a:rPr>
              <a:t>19</a:t>
            </a:r>
            <a:r>
              <a:rPr lang="zh-CN" altLang="en-US" sz="2400" b="1">
                <a:solidFill>
                  <a:srgbClr val="000000"/>
                </a:solidFill>
              </a:rPr>
              <a:t>岁牺牲）</a:t>
            </a:r>
          </a:p>
        </p:txBody>
      </p:sp>
      <p:pic>
        <p:nvPicPr>
          <p:cNvPr id="36866" name="Picture 2" descr="http://p.ananas.chaoxing.com/star2/2014-06/1024_0c/1403503275558itapq.jpg">
            <a:extLst>
              <a:ext uri="{FF2B5EF4-FFF2-40B4-BE49-F238E27FC236}">
                <a16:creationId xmlns:a16="http://schemas.microsoft.com/office/drawing/2014/main" xmlns="" id="{F9480BE0-0BA9-48A3-90D3-DD0847F6E622}"/>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55798" y="935878"/>
            <a:ext cx="1447909" cy="1587958"/>
          </a:xfrm>
          <a:prstGeom prst="ellipse">
            <a:avLst/>
          </a:prstGeom>
          <a:ln w="63500" cap="rnd">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xmlns="">
                <a:solidFill>
                  <a:srgbClr val="FFFFFF"/>
                </a:solidFill>
              </a14:hiddenFill>
            </a:ext>
          </a:extLst>
        </p:spPr>
      </p:pic>
      <p:pic>
        <p:nvPicPr>
          <p:cNvPr id="36868" name="Picture 4" descr="http://img3.a0bi.com/upload/ttq/20150526/1432629865807.jpg">
            <a:extLst>
              <a:ext uri="{FF2B5EF4-FFF2-40B4-BE49-F238E27FC236}">
                <a16:creationId xmlns:a16="http://schemas.microsoft.com/office/drawing/2014/main" xmlns="" id="{11F7AA29-88F0-4D88-8230-D133B5BF648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31335" y="940905"/>
            <a:ext cx="1602459" cy="1583753"/>
          </a:xfrm>
          <a:prstGeom prst="ellipse">
            <a:avLst/>
          </a:prstGeom>
          <a:ln w="63500" cap="rnd">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xmlns="">
                <a:solidFill>
                  <a:srgbClr val="FFFFFF"/>
                </a:solidFill>
              </a14:hiddenFill>
            </a:ext>
          </a:extLst>
        </p:spPr>
      </p:pic>
      <p:pic>
        <p:nvPicPr>
          <p:cNvPr id="36870" name="Picture 6" descr="https://img01.sogoucdn.com/app/a/100520093/4ea4fbdc69db2bb9-1ec86496ed935461-d3d377f0b9ee085766f856891ae8058e.jpg">
            <a:extLst>
              <a:ext uri="{FF2B5EF4-FFF2-40B4-BE49-F238E27FC236}">
                <a16:creationId xmlns:a16="http://schemas.microsoft.com/office/drawing/2014/main" xmlns="" id="{EDC7AEB4-7744-4D91-8238-B95589E74D28}"/>
              </a:ext>
            </a:extLst>
          </p:cNvPr>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4196" r="9935"/>
          <a:stretch/>
        </p:blipFill>
        <p:spPr bwMode="auto">
          <a:xfrm>
            <a:off x="3551192" y="3660281"/>
            <a:ext cx="1807152" cy="1587959"/>
          </a:xfrm>
          <a:prstGeom prst="ellipse">
            <a:avLst/>
          </a:prstGeom>
          <a:ln w="63500" cap="rnd">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xmlns="">
                <a:solidFill>
                  <a:srgbClr val="FFFFFF"/>
                </a:solidFill>
              </a14:hiddenFill>
            </a:ext>
          </a:extLst>
        </p:spPr>
      </p:pic>
      <p:sp>
        <p:nvSpPr>
          <p:cNvPr id="9" name="Freeform 10"/>
          <p:cNvSpPr>
            <a:spLocks/>
          </p:cNvSpPr>
          <p:nvPr/>
        </p:nvSpPr>
        <p:spPr bwMode="auto">
          <a:xfrm>
            <a:off x="1187624" y="116632"/>
            <a:ext cx="7056437" cy="576064"/>
          </a:xfrm>
          <a:custGeom>
            <a:avLst/>
            <a:gdLst>
              <a:gd name="T0" fmla="*/ 2147483647 w 282"/>
              <a:gd name="T1" fmla="*/ 0 h 28"/>
              <a:gd name="T2" fmla="*/ 2147483647 w 282"/>
              <a:gd name="T3" fmla="*/ 0 h 28"/>
              <a:gd name="T4" fmla="*/ 2147483647 w 282"/>
              <a:gd name="T5" fmla="*/ 2147483647 h 28"/>
              <a:gd name="T6" fmla="*/ 2147483647 w 282"/>
              <a:gd name="T7" fmla="*/ 2147483647 h 28"/>
              <a:gd name="T8" fmla="*/ 2147483647 w 282"/>
              <a:gd name="T9" fmla="*/ 2147483647 h 28"/>
              <a:gd name="T10" fmla="*/ 2147483647 w 282"/>
              <a:gd name="T11" fmla="*/ 2147483647 h 28"/>
              <a:gd name="T12" fmla="*/ 0 w 282"/>
              <a:gd name="T13" fmla="*/ 2147483647 h 28"/>
              <a:gd name="T14" fmla="*/ 0 w 282"/>
              <a:gd name="T15" fmla="*/ 2147483647 h 28"/>
              <a:gd name="T16" fmla="*/ 2147483647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noFill/>
          <a:ln w="19050">
            <a:solidFill>
              <a:srgbClr val="FFA329"/>
            </a:solidFill>
            <a:miter lim="800000"/>
            <a:headEnd/>
            <a:tailEnd/>
          </a:ln>
        </p:spPr>
        <p:txBody>
          <a:bodyPr anchor="ctr"/>
          <a:lstStyle/>
          <a:p>
            <a:pPr defTabSz="914400" eaLnBrk="0" hangingPunct="0"/>
            <a:endParaRPr lang="en-US" altLang="zh-CN" sz="2400" dirty="0" smtClean="0">
              <a:solidFill>
                <a:prstClr val="black"/>
              </a:solidFill>
            </a:endParaRPr>
          </a:p>
          <a:p>
            <a:pPr defTabSz="914400" eaLnBrk="0" hangingPunct="0"/>
            <a:r>
              <a:rPr lang="zh-CN" altLang="zh-CN" sz="2400" dirty="0" smtClean="0">
                <a:solidFill>
                  <a:prstClr val="black"/>
                </a:solidFill>
              </a:rPr>
              <a:t>中国梦是国家的、民族的，也是每一个中国人的。</a:t>
            </a:r>
            <a:endParaRPr lang="zh-CN" altLang="en-US" sz="2400" b="1" spc="300" dirty="0" smtClean="0">
              <a:gradFill>
                <a:gsLst>
                  <a:gs pos="0">
                    <a:srgbClr val="FFF200"/>
                  </a:gs>
                  <a:gs pos="34000">
                    <a:srgbClr val="FF7A00"/>
                  </a:gs>
                  <a:gs pos="70000">
                    <a:srgbClr val="FF0300"/>
                  </a:gs>
                  <a:gs pos="100000">
                    <a:srgbClr val="4D0808"/>
                  </a:gs>
                </a:gsLst>
                <a:path path="circle">
                  <a:fillToRect r="100000" b="100000"/>
                </a:path>
              </a:gradFill>
            </a:endParaRPr>
          </a:p>
          <a:p>
            <a:pPr defTabSz="914400" eaLnBrk="0" hangingPunct="0"/>
            <a:endParaRPr lang="zh-CN" altLang="zh-CN" sz="2400" b="1" dirty="0">
              <a:solidFill>
                <a:srgbClr val="5B9BD5"/>
              </a:solidFill>
            </a:endParaRPr>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a:extLst>
              <a:ext uri="{FF2B5EF4-FFF2-40B4-BE49-F238E27FC236}">
                <a16:creationId xmlns:a16="http://schemas.microsoft.com/office/drawing/2014/main" xmlns="" id="{D25F07B3-3E63-4267-A095-EE99493BC30B}"/>
              </a:ext>
            </a:extLst>
          </p:cNvPr>
          <p:cNvSpPr/>
          <p:nvPr/>
        </p:nvSpPr>
        <p:spPr>
          <a:xfrm>
            <a:off x="4816475" y="5089525"/>
            <a:ext cx="4003997" cy="1200150"/>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D6A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圆角 9">
            <a:extLst>
              <a:ext uri="{FF2B5EF4-FFF2-40B4-BE49-F238E27FC236}">
                <a16:creationId xmlns:a16="http://schemas.microsoft.com/office/drawing/2014/main" xmlns="" id="{89BD2FE9-1544-4510-9E0D-15681FE783FE}"/>
              </a:ext>
            </a:extLst>
          </p:cNvPr>
          <p:cNvSpPr/>
          <p:nvPr/>
        </p:nvSpPr>
        <p:spPr>
          <a:xfrm>
            <a:off x="333376" y="5086350"/>
            <a:ext cx="3895725" cy="1200150"/>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D6A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436" name="矩形 1"/>
          <p:cNvSpPr>
            <a:spLocks noChangeArrowheads="1"/>
          </p:cNvSpPr>
          <p:nvPr/>
        </p:nvSpPr>
        <p:spPr bwMode="auto">
          <a:xfrm>
            <a:off x="630239" y="1147763"/>
            <a:ext cx="7754937" cy="830262"/>
          </a:xfrm>
          <a:prstGeom prst="rect">
            <a:avLst/>
          </a:prstGeom>
          <a:noFill/>
          <a:ln w="9525">
            <a:noFill/>
            <a:miter lim="800000"/>
            <a:headEnd/>
            <a:tailEnd/>
          </a:ln>
        </p:spPr>
        <p:txBody>
          <a:bodyPr>
            <a:spAutoFit/>
          </a:bodyPr>
          <a:lstStyle/>
          <a:p>
            <a:pPr algn="just"/>
            <a:r>
              <a:rPr lang="zh-CN" altLang="en-US" sz="2400" dirty="0"/>
              <a:t>　　</a:t>
            </a:r>
            <a:r>
              <a:rPr lang="zh-CN" altLang="en-US" sz="2400" dirty="0">
                <a:latin typeface="黑体" pitchFamily="49" charset="-122"/>
                <a:ea typeface="黑体" pitchFamily="49" charset="-122"/>
              </a:rPr>
              <a:t>在社会主义革命和建设时期，广大青年响应党的号召，在新中国的广阔天地忘我劳动、艰苦创业。</a:t>
            </a:r>
          </a:p>
        </p:txBody>
      </p:sp>
      <p:pic>
        <p:nvPicPr>
          <p:cNvPr id="18437" name="图片 4"/>
          <p:cNvPicPr>
            <a:picLocks noChangeAspect="1" noChangeArrowheads="1"/>
          </p:cNvPicPr>
          <p:nvPr/>
        </p:nvPicPr>
        <p:blipFill>
          <a:blip r:embed="rId2" cstate="print"/>
          <a:srcRect/>
          <a:stretch>
            <a:fillRect/>
          </a:stretch>
        </p:blipFill>
        <p:spPr bwMode="auto">
          <a:xfrm>
            <a:off x="5056189" y="2049463"/>
            <a:ext cx="3416300" cy="2957512"/>
          </a:xfrm>
          <a:prstGeom prst="rect">
            <a:avLst/>
          </a:prstGeom>
          <a:noFill/>
          <a:ln w="9525">
            <a:noFill/>
            <a:miter lim="800000"/>
            <a:headEnd/>
            <a:tailEnd/>
          </a:ln>
        </p:spPr>
      </p:pic>
      <p:pic>
        <p:nvPicPr>
          <p:cNvPr id="18438" name="图片 6"/>
          <p:cNvPicPr>
            <a:picLocks noChangeAspect="1" noChangeArrowheads="1"/>
          </p:cNvPicPr>
          <p:nvPr/>
        </p:nvPicPr>
        <p:blipFill>
          <a:blip r:embed="rId3" cstate="print"/>
          <a:srcRect/>
          <a:stretch>
            <a:fillRect/>
          </a:stretch>
        </p:blipFill>
        <p:spPr bwMode="auto">
          <a:xfrm>
            <a:off x="1128713" y="2049463"/>
            <a:ext cx="2306637" cy="2957512"/>
          </a:xfrm>
          <a:prstGeom prst="rect">
            <a:avLst/>
          </a:prstGeom>
          <a:noFill/>
          <a:ln w="9525">
            <a:noFill/>
            <a:miter lim="800000"/>
            <a:headEnd/>
            <a:tailEnd/>
          </a:ln>
        </p:spPr>
      </p:pic>
      <p:sp>
        <p:nvSpPr>
          <p:cNvPr id="18439" name="矩形 7"/>
          <p:cNvSpPr>
            <a:spLocks noChangeArrowheads="1"/>
          </p:cNvSpPr>
          <p:nvPr/>
        </p:nvSpPr>
        <p:spPr bwMode="auto">
          <a:xfrm>
            <a:off x="333376" y="5086350"/>
            <a:ext cx="3895725" cy="1200329"/>
          </a:xfrm>
          <a:prstGeom prst="rect">
            <a:avLst/>
          </a:prstGeom>
          <a:noFill/>
          <a:ln w="9525">
            <a:noFill/>
            <a:miter lim="800000"/>
            <a:headEnd/>
            <a:tailEnd/>
          </a:ln>
        </p:spPr>
        <p:txBody>
          <a:bodyPr>
            <a:spAutoFit/>
          </a:bodyPr>
          <a:lstStyle/>
          <a:p>
            <a:pPr algn="just"/>
            <a:r>
              <a:rPr lang="zh-CN" altLang="en-US"/>
              <a:t>　　雷锋</a:t>
            </a:r>
            <a:r>
              <a:rPr lang="en-US" altLang="zh-CN"/>
              <a:t>——</a:t>
            </a:r>
            <a:r>
              <a:rPr lang="zh-CN" altLang="en-US"/>
              <a:t>用</a:t>
            </a:r>
            <a:r>
              <a:rPr lang="en-US" altLang="zh-CN"/>
              <a:t>22</a:t>
            </a:r>
            <a:r>
              <a:rPr lang="zh-CN" altLang="en-US"/>
              <a:t>岁的年轻生命回答了“怎样做人，为谁活着”的人生课题，成为新中国亿万人民永远学习的楷模。</a:t>
            </a:r>
            <a:endParaRPr lang="en-US" altLang="zh-CN"/>
          </a:p>
        </p:txBody>
      </p:sp>
      <p:sp>
        <p:nvSpPr>
          <p:cNvPr id="18440" name="矩形 8"/>
          <p:cNvSpPr>
            <a:spLocks noChangeArrowheads="1"/>
          </p:cNvSpPr>
          <p:nvPr/>
        </p:nvSpPr>
        <p:spPr bwMode="auto">
          <a:xfrm>
            <a:off x="4937126" y="5089525"/>
            <a:ext cx="3739330" cy="923330"/>
          </a:xfrm>
          <a:prstGeom prst="rect">
            <a:avLst/>
          </a:prstGeom>
          <a:noFill/>
          <a:ln w="9525">
            <a:noFill/>
            <a:miter lim="800000"/>
            <a:headEnd/>
            <a:tailEnd/>
          </a:ln>
        </p:spPr>
        <p:txBody>
          <a:bodyPr wrap="square">
            <a:spAutoFit/>
          </a:bodyPr>
          <a:lstStyle/>
          <a:p>
            <a:pPr algn="just"/>
            <a:r>
              <a:rPr lang="zh-CN" altLang="en-US" dirty="0"/>
              <a:t>　　全国优秀劳动模范王崇伦</a:t>
            </a:r>
            <a:r>
              <a:rPr lang="en-US" altLang="zh-CN" dirty="0"/>
              <a:t>——</a:t>
            </a:r>
            <a:r>
              <a:rPr lang="zh-CN" altLang="en-US" dirty="0"/>
              <a:t>用一年的时间完成了</a:t>
            </a:r>
            <a:r>
              <a:rPr lang="en-US" altLang="zh-CN" dirty="0"/>
              <a:t>4</a:t>
            </a:r>
            <a:r>
              <a:rPr lang="zh-CN" altLang="en-US" dirty="0"/>
              <a:t>年又</a:t>
            </a:r>
            <a:r>
              <a:rPr lang="en-US" altLang="zh-CN" dirty="0"/>
              <a:t>17</a:t>
            </a:r>
            <a:r>
              <a:rPr lang="zh-CN" altLang="en-US" dirty="0"/>
              <a:t>天的工作量，被誉为</a:t>
            </a:r>
            <a:r>
              <a:rPr lang="en-US" altLang="zh-CN" dirty="0"/>
              <a:t>"</a:t>
            </a:r>
            <a:r>
              <a:rPr lang="zh-CN" altLang="en-US" dirty="0"/>
              <a:t>走在时间前面的人”</a:t>
            </a:r>
          </a:p>
        </p:txBody>
      </p:sp>
      <p:sp>
        <p:nvSpPr>
          <p:cNvPr id="13" name="Freeform 10"/>
          <p:cNvSpPr>
            <a:spLocks/>
          </p:cNvSpPr>
          <p:nvPr/>
        </p:nvSpPr>
        <p:spPr bwMode="auto">
          <a:xfrm>
            <a:off x="1115616" y="260648"/>
            <a:ext cx="7056437" cy="576064"/>
          </a:xfrm>
          <a:custGeom>
            <a:avLst/>
            <a:gdLst>
              <a:gd name="T0" fmla="*/ 2147483647 w 282"/>
              <a:gd name="T1" fmla="*/ 0 h 28"/>
              <a:gd name="T2" fmla="*/ 2147483647 w 282"/>
              <a:gd name="T3" fmla="*/ 0 h 28"/>
              <a:gd name="T4" fmla="*/ 2147483647 w 282"/>
              <a:gd name="T5" fmla="*/ 2147483647 h 28"/>
              <a:gd name="T6" fmla="*/ 2147483647 w 282"/>
              <a:gd name="T7" fmla="*/ 2147483647 h 28"/>
              <a:gd name="T8" fmla="*/ 2147483647 w 282"/>
              <a:gd name="T9" fmla="*/ 2147483647 h 28"/>
              <a:gd name="T10" fmla="*/ 2147483647 w 282"/>
              <a:gd name="T11" fmla="*/ 2147483647 h 28"/>
              <a:gd name="T12" fmla="*/ 0 w 282"/>
              <a:gd name="T13" fmla="*/ 2147483647 h 28"/>
              <a:gd name="T14" fmla="*/ 0 w 282"/>
              <a:gd name="T15" fmla="*/ 2147483647 h 28"/>
              <a:gd name="T16" fmla="*/ 2147483647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noFill/>
          <a:ln w="19050">
            <a:solidFill>
              <a:srgbClr val="FFA329"/>
            </a:solidFill>
            <a:miter lim="800000"/>
            <a:headEnd/>
            <a:tailEnd/>
          </a:ln>
        </p:spPr>
        <p:txBody>
          <a:bodyPr anchor="ctr"/>
          <a:lstStyle/>
          <a:p>
            <a:pPr defTabSz="914400" eaLnBrk="0" hangingPunct="0"/>
            <a:endParaRPr lang="en-US" altLang="zh-CN" sz="2400" dirty="0" smtClean="0">
              <a:solidFill>
                <a:prstClr val="black"/>
              </a:solidFill>
            </a:endParaRPr>
          </a:p>
          <a:p>
            <a:pPr defTabSz="914400" eaLnBrk="0" hangingPunct="0"/>
            <a:r>
              <a:rPr lang="zh-CN" altLang="zh-CN" sz="2400" dirty="0" smtClean="0">
                <a:solidFill>
                  <a:prstClr val="black"/>
                </a:solidFill>
                <a:latin typeface="黑体" pitchFamily="49" charset="-122"/>
                <a:ea typeface="黑体" pitchFamily="49" charset="-122"/>
              </a:rPr>
              <a:t>中国梦是国家的、民族的，也是每一个中国人的。</a:t>
            </a:r>
            <a:endParaRPr lang="zh-CN" altLang="en-US" sz="2400" b="1" spc="300" dirty="0" smtClean="0">
              <a:gradFill>
                <a:gsLst>
                  <a:gs pos="0">
                    <a:srgbClr val="FFF200"/>
                  </a:gs>
                  <a:gs pos="34000">
                    <a:srgbClr val="FF7A00"/>
                  </a:gs>
                  <a:gs pos="70000">
                    <a:srgbClr val="FF0300"/>
                  </a:gs>
                  <a:gs pos="100000">
                    <a:srgbClr val="4D0808"/>
                  </a:gs>
                </a:gsLst>
                <a:path path="circle">
                  <a:fillToRect r="100000" b="100000"/>
                </a:path>
              </a:gradFill>
              <a:latin typeface="黑体" pitchFamily="49" charset="-122"/>
              <a:ea typeface="黑体" pitchFamily="49" charset="-122"/>
            </a:endParaRPr>
          </a:p>
          <a:p>
            <a:pPr defTabSz="914400" eaLnBrk="0" hangingPunct="0"/>
            <a:endParaRPr lang="zh-CN" altLang="zh-CN" sz="2400" b="1" dirty="0">
              <a:solidFill>
                <a:srgbClr val="5B9BD5"/>
              </a:solidFill>
            </a:endParaRPr>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28251CBF-59A9-4013-9790-B477A8C50276}"/>
              </a:ext>
            </a:extLst>
          </p:cNvPr>
          <p:cNvSpPr/>
          <p:nvPr/>
        </p:nvSpPr>
        <p:spPr>
          <a:xfrm>
            <a:off x="925514" y="5064127"/>
            <a:ext cx="7292975" cy="1293813"/>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a:solidFill>
              <a:srgbClr val="D6A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459" name="矩形 1"/>
          <p:cNvSpPr>
            <a:spLocks noChangeArrowheads="1"/>
          </p:cNvSpPr>
          <p:nvPr/>
        </p:nvSpPr>
        <p:spPr bwMode="auto">
          <a:xfrm>
            <a:off x="776288" y="1282700"/>
            <a:ext cx="7842250" cy="831850"/>
          </a:xfrm>
          <a:prstGeom prst="rect">
            <a:avLst/>
          </a:prstGeom>
          <a:noFill/>
          <a:ln w="9525">
            <a:noFill/>
            <a:miter lim="800000"/>
            <a:headEnd/>
            <a:tailEnd/>
          </a:ln>
        </p:spPr>
        <p:txBody>
          <a:bodyPr>
            <a:spAutoFit/>
          </a:bodyPr>
          <a:lstStyle/>
          <a:p>
            <a:pPr algn="just"/>
            <a:r>
              <a:rPr lang="zh-CN" altLang="en-US" sz="2400" dirty="0"/>
              <a:t>　　在改革开放历史新时期，广大青年发出“团结起来、振兴中华”的时代强音。</a:t>
            </a:r>
            <a:endParaRPr lang="en-US" altLang="zh-CN" sz="2400" dirty="0"/>
          </a:p>
        </p:txBody>
      </p:sp>
      <p:sp>
        <p:nvSpPr>
          <p:cNvPr id="19460" name="矩形 2"/>
          <p:cNvSpPr>
            <a:spLocks noChangeArrowheads="1"/>
          </p:cNvSpPr>
          <p:nvPr/>
        </p:nvSpPr>
        <p:spPr bwMode="auto">
          <a:xfrm>
            <a:off x="1120776" y="5110163"/>
            <a:ext cx="6902450" cy="1200329"/>
          </a:xfrm>
          <a:prstGeom prst="rect">
            <a:avLst/>
          </a:prstGeom>
          <a:noFill/>
          <a:ln w="9525">
            <a:noFill/>
            <a:miter lim="800000"/>
            <a:headEnd/>
            <a:tailEnd/>
          </a:ln>
        </p:spPr>
        <p:txBody>
          <a:bodyPr>
            <a:spAutoFit/>
          </a:bodyPr>
          <a:lstStyle/>
          <a:p>
            <a:pPr algn="just"/>
            <a:r>
              <a:rPr lang="zh-CN" altLang="en-US" dirty="0"/>
              <a:t>　　</a:t>
            </a:r>
            <a:r>
              <a:rPr lang="en-US" altLang="zh-CN" dirty="0"/>
              <a:t>2010</a:t>
            </a:r>
            <a:r>
              <a:rPr lang="zh-CN" altLang="en-US" dirty="0"/>
              <a:t>年</a:t>
            </a:r>
            <a:r>
              <a:rPr lang="en-US" altLang="zh-CN" dirty="0"/>
              <a:t>10</a:t>
            </a:r>
            <a:r>
              <a:rPr lang="zh-CN" altLang="en-US" dirty="0"/>
              <a:t>月</a:t>
            </a:r>
            <a:r>
              <a:rPr lang="en-US" altLang="zh-CN" dirty="0"/>
              <a:t>1</a:t>
            </a:r>
            <a:r>
              <a:rPr lang="zh-CN" altLang="en-US" dirty="0"/>
              <a:t>日</a:t>
            </a:r>
            <a:r>
              <a:rPr lang="en-US" altLang="zh-CN" dirty="0"/>
              <a:t>18</a:t>
            </a:r>
            <a:r>
              <a:rPr lang="zh-CN" altLang="en-US" dirty="0"/>
              <a:t>时</a:t>
            </a:r>
            <a:r>
              <a:rPr lang="en-US" altLang="zh-CN" dirty="0"/>
              <a:t>59</a:t>
            </a:r>
            <a:r>
              <a:rPr lang="zh-CN" altLang="en-US" dirty="0"/>
              <a:t>分，我国第二颗月球探测卫星“嫦娥二号”成功发射。</a:t>
            </a:r>
            <a:r>
              <a:rPr lang="en-US" altLang="zh-CN" dirty="0"/>
              <a:t>2010</a:t>
            </a:r>
            <a:r>
              <a:rPr lang="zh-CN" altLang="en-US" dirty="0"/>
              <a:t>年</a:t>
            </a:r>
            <a:r>
              <a:rPr lang="en-US" altLang="zh-CN" dirty="0"/>
              <a:t>12</a:t>
            </a:r>
            <a:r>
              <a:rPr lang="zh-CN" altLang="en-US" dirty="0"/>
              <a:t>月，</a:t>
            </a:r>
            <a:r>
              <a:rPr lang="en-US" altLang="zh-CN" dirty="0"/>
              <a:t>34</a:t>
            </a:r>
            <a:r>
              <a:rPr lang="zh-CN" altLang="en-US" dirty="0"/>
              <a:t>岁的北京航天飞行控制中心青年科技专家刘勇被共青团中央授予“全国五四青年奖章”，以表彰他在航天飞行控制方面的重要贡献。</a:t>
            </a:r>
            <a:endParaRPr lang="en-US" altLang="zh-CN" dirty="0"/>
          </a:p>
        </p:txBody>
      </p:sp>
      <p:pic>
        <p:nvPicPr>
          <p:cNvPr id="19461" name="图片 7"/>
          <p:cNvPicPr>
            <a:picLocks noChangeAspect="1" noChangeArrowheads="1"/>
          </p:cNvPicPr>
          <p:nvPr/>
        </p:nvPicPr>
        <p:blipFill>
          <a:blip r:embed="rId2" cstate="print"/>
          <a:srcRect/>
          <a:stretch>
            <a:fillRect/>
          </a:stretch>
        </p:blipFill>
        <p:spPr bwMode="auto">
          <a:xfrm>
            <a:off x="925514" y="2327275"/>
            <a:ext cx="1746250" cy="2524125"/>
          </a:xfrm>
          <a:prstGeom prst="rect">
            <a:avLst/>
          </a:prstGeom>
          <a:noFill/>
          <a:ln w="9525">
            <a:noFill/>
            <a:miter lim="800000"/>
            <a:headEnd/>
            <a:tailEnd/>
          </a:ln>
        </p:spPr>
      </p:pic>
      <p:pic>
        <p:nvPicPr>
          <p:cNvPr id="19462" name="图片 9"/>
          <p:cNvPicPr>
            <a:picLocks noChangeAspect="1" noChangeArrowheads="1"/>
          </p:cNvPicPr>
          <p:nvPr/>
        </p:nvPicPr>
        <p:blipFill>
          <a:blip r:embed="rId3" cstate="print"/>
          <a:srcRect/>
          <a:stretch>
            <a:fillRect/>
          </a:stretch>
        </p:blipFill>
        <p:spPr bwMode="auto">
          <a:xfrm>
            <a:off x="2982914" y="2327275"/>
            <a:ext cx="5235575" cy="2524125"/>
          </a:xfrm>
          <a:prstGeom prst="rect">
            <a:avLst/>
          </a:prstGeom>
          <a:noFill/>
          <a:ln w="9525">
            <a:noFill/>
            <a:miter lim="800000"/>
            <a:headEnd/>
            <a:tailEnd/>
          </a:ln>
        </p:spPr>
      </p:pic>
      <p:sp>
        <p:nvSpPr>
          <p:cNvPr id="9" name="Freeform 10"/>
          <p:cNvSpPr>
            <a:spLocks/>
          </p:cNvSpPr>
          <p:nvPr/>
        </p:nvSpPr>
        <p:spPr bwMode="auto">
          <a:xfrm>
            <a:off x="1115616" y="260648"/>
            <a:ext cx="7056437" cy="576064"/>
          </a:xfrm>
          <a:custGeom>
            <a:avLst/>
            <a:gdLst>
              <a:gd name="T0" fmla="*/ 2147483647 w 282"/>
              <a:gd name="T1" fmla="*/ 0 h 28"/>
              <a:gd name="T2" fmla="*/ 2147483647 w 282"/>
              <a:gd name="T3" fmla="*/ 0 h 28"/>
              <a:gd name="T4" fmla="*/ 2147483647 w 282"/>
              <a:gd name="T5" fmla="*/ 2147483647 h 28"/>
              <a:gd name="T6" fmla="*/ 2147483647 w 282"/>
              <a:gd name="T7" fmla="*/ 2147483647 h 28"/>
              <a:gd name="T8" fmla="*/ 2147483647 w 282"/>
              <a:gd name="T9" fmla="*/ 2147483647 h 28"/>
              <a:gd name="T10" fmla="*/ 2147483647 w 282"/>
              <a:gd name="T11" fmla="*/ 2147483647 h 28"/>
              <a:gd name="T12" fmla="*/ 0 w 282"/>
              <a:gd name="T13" fmla="*/ 2147483647 h 28"/>
              <a:gd name="T14" fmla="*/ 0 w 282"/>
              <a:gd name="T15" fmla="*/ 2147483647 h 28"/>
              <a:gd name="T16" fmla="*/ 2147483647 w 282"/>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28"/>
              <a:gd name="T29" fmla="*/ 282 w 282"/>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noFill/>
          <a:ln w="19050">
            <a:solidFill>
              <a:srgbClr val="FFA329"/>
            </a:solidFill>
            <a:miter lim="800000"/>
            <a:headEnd/>
            <a:tailEnd/>
          </a:ln>
        </p:spPr>
        <p:txBody>
          <a:bodyPr anchor="ctr"/>
          <a:lstStyle/>
          <a:p>
            <a:pPr defTabSz="914400" eaLnBrk="0" hangingPunct="0"/>
            <a:endParaRPr lang="en-US" altLang="zh-CN" sz="2400" dirty="0" smtClean="0">
              <a:solidFill>
                <a:prstClr val="black"/>
              </a:solidFill>
            </a:endParaRPr>
          </a:p>
          <a:p>
            <a:pPr defTabSz="914400" eaLnBrk="0" hangingPunct="0"/>
            <a:r>
              <a:rPr lang="zh-CN" altLang="zh-CN" sz="2400" dirty="0" smtClean="0">
                <a:solidFill>
                  <a:prstClr val="black"/>
                </a:solidFill>
              </a:rPr>
              <a:t>中国梦是国家的、民族的，也是每一个中国人的。</a:t>
            </a:r>
            <a:endParaRPr lang="zh-CN" altLang="en-US" sz="2400" b="1" spc="300" dirty="0" smtClean="0">
              <a:gradFill>
                <a:gsLst>
                  <a:gs pos="0">
                    <a:srgbClr val="FFF200"/>
                  </a:gs>
                  <a:gs pos="34000">
                    <a:srgbClr val="FF7A00"/>
                  </a:gs>
                  <a:gs pos="70000">
                    <a:srgbClr val="FF0300"/>
                  </a:gs>
                  <a:gs pos="100000">
                    <a:srgbClr val="4D0808"/>
                  </a:gs>
                </a:gsLst>
                <a:path path="circle">
                  <a:fillToRect r="100000" b="100000"/>
                </a:path>
              </a:gradFill>
            </a:endParaRPr>
          </a:p>
          <a:p>
            <a:pPr defTabSz="914400" eaLnBrk="0" hangingPunct="0"/>
            <a:endParaRPr lang="zh-CN" altLang="zh-CN" sz="2400" b="1" dirty="0">
              <a:solidFill>
                <a:srgbClr val="5B9BD5"/>
              </a:solidFill>
            </a:endParaRPr>
          </a:p>
        </p:txBody>
      </p:sp>
    </p:spTree>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
          <p:cNvSpPr>
            <a:spLocks noChangeArrowheads="1"/>
          </p:cNvSpPr>
          <p:nvPr/>
        </p:nvSpPr>
        <p:spPr bwMode="auto">
          <a:xfrm>
            <a:off x="4427984" y="1916832"/>
            <a:ext cx="3394075" cy="3508653"/>
          </a:xfrm>
          <a:prstGeom prst="rect">
            <a:avLst/>
          </a:prstGeom>
          <a:noFill/>
          <a:ln w="9525">
            <a:noFill/>
            <a:miter lim="800000"/>
            <a:headEnd/>
            <a:tailEnd/>
          </a:ln>
        </p:spPr>
        <p:txBody>
          <a:bodyPr>
            <a:spAutoFit/>
          </a:bodyPr>
          <a:lstStyle/>
          <a:p>
            <a:pPr algn="just"/>
            <a:r>
              <a:rPr lang="zh-CN" altLang="en-US" sz="2400" dirty="0"/>
              <a:t>　</a:t>
            </a:r>
            <a:r>
              <a:rPr lang="zh-CN" altLang="en-US" sz="2400" dirty="0">
                <a:latin typeface="黑体" pitchFamily="49" charset="-122"/>
                <a:ea typeface="黑体" pitchFamily="49" charset="-122"/>
              </a:rPr>
              <a:t>　</a:t>
            </a:r>
            <a:r>
              <a:rPr lang="zh-CN" altLang="en-US" sz="2200" dirty="0">
                <a:latin typeface="黑体" pitchFamily="49" charset="-122"/>
                <a:ea typeface="黑体" pitchFamily="49" charset="-122"/>
              </a:rPr>
              <a:t>一代人有一代人的责任与使命。“强国一代”处于中华民族从站起来、富起来，再到强起来的伟大历史性飞跃的进程中，要在自己所处的特定时代条件下去谋划人生，诚实劳动，勇于创新，创造历史。可以说，</a:t>
            </a:r>
            <a:r>
              <a:rPr lang="zh-CN" altLang="en-US" sz="2200" b="1" dirty="0">
                <a:latin typeface="黑体" pitchFamily="49" charset="-122"/>
                <a:ea typeface="黑体" pitchFamily="49" charset="-122"/>
              </a:rPr>
              <a:t>奋斗仍是这一代人的人生主题。</a:t>
            </a:r>
          </a:p>
        </p:txBody>
      </p:sp>
      <p:pic>
        <p:nvPicPr>
          <p:cNvPr id="22531" name="图片 4"/>
          <p:cNvPicPr>
            <a:picLocks noChangeAspect="1" noChangeArrowheads="1"/>
          </p:cNvPicPr>
          <p:nvPr/>
        </p:nvPicPr>
        <p:blipFill>
          <a:blip r:embed="rId2" cstate="print"/>
          <a:srcRect/>
          <a:stretch>
            <a:fillRect/>
          </a:stretch>
        </p:blipFill>
        <p:spPr bwMode="auto">
          <a:xfrm>
            <a:off x="622301" y="1790700"/>
            <a:ext cx="3556000" cy="4108450"/>
          </a:xfrm>
          <a:prstGeom prst="rect">
            <a:avLst/>
          </a:prstGeom>
          <a:noFill/>
          <a:ln w="9525">
            <a:noFill/>
            <a:miter lim="800000"/>
            <a:headEnd/>
            <a:tailEnd/>
          </a:ln>
        </p:spPr>
      </p:pic>
      <p:sp>
        <p:nvSpPr>
          <p:cNvPr id="6" name="文本框 5">
            <a:extLst>
              <a:ext uri="{FF2B5EF4-FFF2-40B4-BE49-F238E27FC236}">
                <a16:creationId xmlns:a16="http://schemas.microsoft.com/office/drawing/2014/main" xmlns="" id="{70160786-AF59-4938-846D-4F2F8399CBCA}"/>
              </a:ext>
            </a:extLst>
          </p:cNvPr>
          <p:cNvSpPr txBox="1"/>
          <p:nvPr/>
        </p:nvSpPr>
        <p:spPr>
          <a:xfrm>
            <a:off x="0" y="239713"/>
            <a:ext cx="9144000" cy="585787"/>
          </a:xfrm>
          <a:prstGeom prst="rect">
            <a:avLst/>
          </a:prstGeom>
          <a:noFill/>
        </p:spPr>
        <p:txBody>
          <a:bodyPr>
            <a:spAutoFit/>
          </a:bodyPr>
          <a:lstStyle/>
          <a:p>
            <a:pPr algn="ctr">
              <a:defRPr/>
            </a:pPr>
            <a:r>
              <a:rPr lang="zh-CN" altLang="en-US" sz="3000" b="1" dirty="0">
                <a:solidFill>
                  <a:srgbClr val="002060"/>
                </a:solidFill>
                <a:effectLst>
                  <a:outerShdw blurRad="38100" dist="38100" dir="2700000" algn="tl">
                    <a:srgbClr val="000000">
                      <a:alpha val="43137"/>
                    </a:srgbClr>
                  </a:outerShdw>
                </a:effectLst>
              </a:rPr>
              <a:t>一、</a:t>
            </a:r>
            <a:r>
              <a:rPr lang="zh-CN" altLang="en-US" sz="3200" b="1" dirty="0">
                <a:solidFill>
                  <a:srgbClr val="002060"/>
                </a:solidFill>
                <a:effectLst>
                  <a:outerShdw blurRad="38100" dist="38100" dir="2700000" algn="tl">
                    <a:srgbClr val="000000">
                      <a:alpha val="43137"/>
                    </a:srgbClr>
                  </a:outerShdw>
                </a:effectLst>
              </a:rPr>
              <a:t>我们处在中国特色社会主义新时代</a:t>
            </a:r>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692696"/>
            <a:ext cx="8429684" cy="369332"/>
          </a:xfrm>
          <a:prstGeom prst="rect">
            <a:avLst/>
          </a:prstGeom>
        </p:spPr>
        <p:txBody>
          <a:bodyPr wrap="square">
            <a:spAutoFit/>
          </a:bodyPr>
          <a:lstStyle/>
          <a:p>
            <a:r>
              <a:rPr lang="zh-CN" altLang="en-US" b="1" dirty="0" smtClean="0">
                <a:solidFill>
                  <a:srgbClr val="002060"/>
                </a:solidFill>
                <a:latin typeface="黑体"/>
                <a:ea typeface="黑体"/>
              </a:rPr>
              <a:t>当代大学生是民族复兴伟大进程的见证者和参与者，也是社会主义事业的生力军。</a:t>
            </a:r>
            <a:endParaRPr lang="zh-CN" altLang="en-US" b="1" dirty="0">
              <a:solidFill>
                <a:srgbClr val="002060"/>
              </a:solidFill>
            </a:endParaRPr>
          </a:p>
        </p:txBody>
      </p:sp>
      <p:graphicFrame>
        <p:nvGraphicFramePr>
          <p:cNvPr id="5" name="表格 4"/>
          <p:cNvGraphicFramePr>
            <a:graphicFrameLocks noGrp="1"/>
          </p:cNvGraphicFramePr>
          <p:nvPr/>
        </p:nvGraphicFramePr>
        <p:xfrm>
          <a:off x="467544" y="1142985"/>
          <a:ext cx="7632848" cy="2560320"/>
        </p:xfrm>
        <a:graphic>
          <a:graphicData uri="http://schemas.openxmlformats.org/drawingml/2006/table">
            <a:tbl>
              <a:tblPr firstRow="1" bandRow="1">
                <a:tableStyleId>{5C22544A-7EE6-4342-B048-85BDC9FD1C3A}</a:tableStyleId>
              </a:tblPr>
              <a:tblGrid>
                <a:gridCol w="3816424"/>
                <a:gridCol w="3816424"/>
              </a:tblGrid>
              <a:tr h="535500">
                <a:tc>
                  <a:txBody>
                    <a:bodyPr/>
                    <a:lstStyle/>
                    <a:p>
                      <a:pPr algn="ctr"/>
                      <a:r>
                        <a:rPr lang="zh-CN" altLang="en-US" dirty="0" smtClean="0">
                          <a:solidFill>
                            <a:schemeClr val="bg1">
                              <a:lumMod val="95000"/>
                            </a:schemeClr>
                          </a:solidFill>
                          <a:latin typeface="黑体"/>
                          <a:ea typeface="黑体"/>
                        </a:rPr>
                        <a:t>国家建设目标</a:t>
                      </a:r>
                      <a:endParaRPr lang="zh-CN" altLang="en-US" dirty="0">
                        <a:solidFill>
                          <a:schemeClr val="bg1">
                            <a:lumMod val="9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smtClean="0">
                          <a:solidFill>
                            <a:schemeClr val="bg1">
                              <a:lumMod val="95000"/>
                            </a:schemeClr>
                          </a:solidFill>
                          <a:latin typeface="黑体"/>
                          <a:ea typeface="黑体"/>
                        </a:rPr>
                        <a:t>你的年龄</a:t>
                      </a:r>
                    </a:p>
                    <a:p>
                      <a:pPr algn="ctr"/>
                      <a:endParaRPr lang="zh-CN" altLang="en-US" dirty="0"/>
                    </a:p>
                  </a:txBody>
                  <a:tcPr/>
                </a:tc>
              </a:tr>
              <a:tr h="535500">
                <a:tc>
                  <a:txBody>
                    <a:bodyPr/>
                    <a:lstStyle/>
                    <a:p>
                      <a:pPr algn="ctr"/>
                      <a:r>
                        <a:rPr lang="zh-CN" altLang="en-US" dirty="0" smtClean="0">
                          <a:solidFill>
                            <a:srgbClr val="000000"/>
                          </a:solidFill>
                          <a:latin typeface="黑体"/>
                          <a:ea typeface="黑体"/>
                        </a:rPr>
                        <a:t>社会主义新时代</a:t>
                      </a:r>
                      <a:endParaRPr lang="zh-CN" altLang="en-US" dirty="0"/>
                    </a:p>
                  </a:txBody>
                  <a:tcPr/>
                </a:tc>
                <a:tc>
                  <a:txBody>
                    <a:bodyPr/>
                    <a:lstStyle/>
                    <a:p>
                      <a:pPr marL="0" marR="0" lvl="4" indent="0" algn="ctr" defTabSz="914400" rtl="0" eaLnBrk="1" fontAlgn="auto" latinLnBrk="0" hangingPunct="1">
                        <a:lnSpc>
                          <a:spcPct val="100000"/>
                        </a:lnSpc>
                        <a:spcBef>
                          <a:spcPts val="0"/>
                        </a:spcBef>
                        <a:spcAft>
                          <a:spcPts val="0"/>
                        </a:spcAft>
                        <a:buClrTx/>
                        <a:buSzTx/>
                        <a:buFontTx/>
                        <a:buNone/>
                        <a:tabLst/>
                        <a:defRPr/>
                      </a:pPr>
                      <a:r>
                        <a:rPr lang="en-US" altLang="zh-CN" dirty="0" smtClean="0">
                          <a:solidFill>
                            <a:srgbClr val="000000"/>
                          </a:solidFill>
                          <a:latin typeface="黑体"/>
                          <a:ea typeface="黑体"/>
                        </a:rPr>
                        <a:t>18</a:t>
                      </a:r>
                      <a:r>
                        <a:rPr lang="zh-CN" altLang="en-US" dirty="0" smtClean="0">
                          <a:solidFill>
                            <a:srgbClr val="000000"/>
                          </a:solidFill>
                          <a:latin typeface="黑体"/>
                          <a:ea typeface="黑体"/>
                        </a:rPr>
                        <a:t>岁</a:t>
                      </a:r>
                    </a:p>
                    <a:p>
                      <a:pPr algn="ctr"/>
                      <a:endParaRPr lang="zh-CN" altLang="en-US" dirty="0"/>
                    </a:p>
                  </a:txBody>
                  <a:tcPr/>
                </a:tc>
              </a:tr>
              <a:tr h="535500">
                <a:tc>
                  <a:txBody>
                    <a:bodyPr/>
                    <a:lstStyle/>
                    <a:p>
                      <a:pPr algn="ctr"/>
                      <a:r>
                        <a:rPr lang="en-US" altLang="zh-CN" dirty="0" smtClean="0">
                          <a:solidFill>
                            <a:srgbClr val="000000"/>
                          </a:solidFill>
                          <a:latin typeface="黑体"/>
                          <a:ea typeface="黑体"/>
                        </a:rPr>
                        <a:t>2035</a:t>
                      </a:r>
                      <a:r>
                        <a:rPr lang="zh-CN" altLang="en-US" dirty="0" smtClean="0">
                          <a:solidFill>
                            <a:srgbClr val="000000"/>
                          </a:solidFill>
                          <a:latin typeface="黑体"/>
                          <a:ea typeface="黑体"/>
                        </a:rPr>
                        <a:t>年实现社会主义现代化</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solidFill>
                            <a:srgbClr val="000000"/>
                          </a:solidFill>
                          <a:latin typeface="黑体"/>
                          <a:ea typeface="黑体"/>
                        </a:rPr>
                        <a:t>35</a:t>
                      </a:r>
                      <a:r>
                        <a:rPr lang="zh-CN" altLang="en-US" dirty="0" smtClean="0">
                          <a:solidFill>
                            <a:srgbClr val="000000"/>
                          </a:solidFill>
                          <a:latin typeface="黑体"/>
                          <a:ea typeface="黑体"/>
                        </a:rPr>
                        <a:t>岁</a:t>
                      </a:r>
                    </a:p>
                    <a:p>
                      <a:pPr algn="ctr"/>
                      <a:endParaRPr lang="zh-CN" altLang="en-US" dirty="0"/>
                    </a:p>
                  </a:txBody>
                  <a:tcPr/>
                </a:tc>
              </a:tr>
              <a:tr h="535500">
                <a:tc>
                  <a:txBody>
                    <a:bodyPr/>
                    <a:lstStyle/>
                    <a:p>
                      <a:pPr algn="ctr"/>
                      <a:r>
                        <a:rPr lang="en-US" altLang="zh-CN" dirty="0" smtClean="0">
                          <a:solidFill>
                            <a:srgbClr val="000000"/>
                          </a:solidFill>
                          <a:latin typeface="黑体"/>
                          <a:ea typeface="黑体"/>
                        </a:rPr>
                        <a:t>2050</a:t>
                      </a:r>
                      <a:r>
                        <a:rPr lang="zh-CN" altLang="en-US" dirty="0" smtClean="0">
                          <a:solidFill>
                            <a:srgbClr val="000000"/>
                          </a:solidFill>
                          <a:latin typeface="黑体"/>
                          <a:ea typeface="黑体"/>
                        </a:rPr>
                        <a:t>年全面建成社会主义</a:t>
                      </a:r>
                      <a:endParaRPr lang="en-US" altLang="zh-CN" dirty="0" smtClean="0">
                        <a:solidFill>
                          <a:srgbClr val="000000"/>
                        </a:solidFill>
                        <a:latin typeface="黑体"/>
                        <a:ea typeface="黑体"/>
                      </a:endParaRPr>
                    </a:p>
                    <a:p>
                      <a:pPr algn="ctr"/>
                      <a:r>
                        <a:rPr lang="zh-CN" altLang="en-US" dirty="0" smtClean="0">
                          <a:solidFill>
                            <a:srgbClr val="000000"/>
                          </a:solidFill>
                          <a:latin typeface="黑体"/>
                          <a:ea typeface="黑体"/>
                        </a:rPr>
                        <a:t>现代化强国</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solidFill>
                            <a:srgbClr val="000000"/>
                          </a:solidFill>
                          <a:latin typeface="黑体"/>
                          <a:ea typeface="黑体"/>
                        </a:rPr>
                        <a:t>50</a:t>
                      </a:r>
                      <a:r>
                        <a:rPr lang="zh-CN" altLang="en-US" dirty="0" smtClean="0">
                          <a:solidFill>
                            <a:srgbClr val="000000"/>
                          </a:solidFill>
                          <a:latin typeface="黑体"/>
                          <a:ea typeface="黑体"/>
                        </a:rPr>
                        <a:t>岁</a:t>
                      </a:r>
                    </a:p>
                    <a:p>
                      <a:pPr algn="ctr"/>
                      <a:endParaRPr lang="zh-CN" altLang="en-US" dirty="0"/>
                    </a:p>
                  </a:txBody>
                  <a:tcPr/>
                </a:tc>
              </a:tr>
            </a:tbl>
          </a:graphicData>
        </a:graphic>
      </p:graphicFrame>
      <p:pic>
        <p:nvPicPr>
          <p:cNvPr id="956420" name="Picture 4" descr="http://spider.nosdn.127.net/6868f73492b482d40aed3450982e3077.gif"/>
          <p:cNvPicPr>
            <a:picLocks noChangeAspect="1" noChangeArrowheads="1" noCrop="1"/>
          </p:cNvPicPr>
          <p:nvPr/>
        </p:nvPicPr>
        <p:blipFill>
          <a:blip r:embed="rId2" cstate="print"/>
          <a:srcRect/>
          <a:stretch>
            <a:fillRect/>
          </a:stretch>
        </p:blipFill>
        <p:spPr bwMode="auto">
          <a:xfrm>
            <a:off x="6588224" y="3717032"/>
            <a:ext cx="2291283" cy="1368152"/>
          </a:xfrm>
          <a:prstGeom prst="rect">
            <a:avLst/>
          </a:prstGeom>
          <a:noFill/>
        </p:spPr>
      </p:pic>
      <p:pic>
        <p:nvPicPr>
          <p:cNvPr id="956422" name="Picture 6" descr="http://spider.nosdn.127.net/4173c1af89030d60c324ce5bfb339eb4.gif"/>
          <p:cNvPicPr>
            <a:picLocks noChangeAspect="1" noChangeArrowheads="1" noCrop="1"/>
          </p:cNvPicPr>
          <p:nvPr/>
        </p:nvPicPr>
        <p:blipFill>
          <a:blip r:embed="rId3" cstate="print"/>
          <a:srcRect/>
          <a:stretch>
            <a:fillRect/>
          </a:stretch>
        </p:blipFill>
        <p:spPr bwMode="auto">
          <a:xfrm>
            <a:off x="6660232" y="5085184"/>
            <a:ext cx="2232248" cy="1502669"/>
          </a:xfrm>
          <a:prstGeom prst="rect">
            <a:avLst/>
          </a:prstGeom>
          <a:noFill/>
        </p:spPr>
      </p:pic>
      <p:sp>
        <p:nvSpPr>
          <p:cNvPr id="6" name="矩形 5"/>
          <p:cNvSpPr/>
          <p:nvPr/>
        </p:nvSpPr>
        <p:spPr>
          <a:xfrm>
            <a:off x="0" y="3802494"/>
            <a:ext cx="3281668" cy="400110"/>
          </a:xfrm>
          <a:prstGeom prst="rect">
            <a:avLst/>
          </a:prstGeom>
        </p:spPr>
        <p:txBody>
          <a:bodyPr wrap="none">
            <a:spAutoFit/>
          </a:bodyPr>
          <a:lstStyle/>
          <a:p>
            <a:r>
              <a:rPr lang="zh-CN" altLang="zh-CN" sz="2000" b="1" dirty="0" smtClean="0">
                <a:latin typeface="微软雅黑" pitchFamily="34" charset="-122"/>
                <a:ea typeface="微软雅黑" pitchFamily="34" charset="-122"/>
              </a:rPr>
              <a:t>在全面建成小康社会基础上</a:t>
            </a:r>
            <a:endParaRPr lang="zh-CN" altLang="en-US" sz="2000" dirty="0">
              <a:latin typeface="微软雅黑" pitchFamily="34" charset="-122"/>
              <a:ea typeface="微软雅黑" pitchFamily="34" charset="-122"/>
            </a:endParaRPr>
          </a:p>
        </p:txBody>
      </p:sp>
      <p:pic>
        <p:nvPicPr>
          <p:cNvPr id="7" name="Picture 4" descr="https://timgsa.baidu.com/timg?image&amp;quality=80&amp;size=b9999_10000&amp;sec=1515948940093&amp;di=a4e15ee06777d68690130465230bc3e5&amp;imgtype=0&amp;src=http%3A%2F%2Fnews.youth.cn%2Fjsxw%2F201704%2FW020170412256071659877.jpg"/>
          <p:cNvPicPr>
            <a:picLocks noChangeAspect="1" noChangeArrowheads="1"/>
          </p:cNvPicPr>
          <p:nvPr/>
        </p:nvPicPr>
        <p:blipFill>
          <a:blip r:embed="rId4" cstate="print"/>
          <a:srcRect t="-1514"/>
          <a:stretch>
            <a:fillRect/>
          </a:stretch>
        </p:blipFill>
        <p:spPr bwMode="auto">
          <a:xfrm>
            <a:off x="237267" y="4012075"/>
            <a:ext cx="2246501" cy="2172768"/>
          </a:xfrm>
          <a:prstGeom prst="rect">
            <a:avLst/>
          </a:prstGeom>
          <a:noFill/>
          <a:effectLst>
            <a:softEdge rad="127000"/>
          </a:effectLst>
        </p:spPr>
      </p:pic>
      <p:pic>
        <p:nvPicPr>
          <p:cNvPr id="8" name="Picture 1"/>
          <p:cNvPicPr>
            <a:picLocks noChangeAspect="1" noChangeArrowheads="1"/>
          </p:cNvPicPr>
          <p:nvPr/>
        </p:nvPicPr>
        <p:blipFill>
          <a:blip r:embed="rId5" cstate="print"/>
          <a:srcRect l="34438" t="18438" r="3125" b="49375"/>
          <a:stretch>
            <a:fillRect/>
          </a:stretch>
        </p:blipFill>
        <p:spPr bwMode="auto">
          <a:xfrm>
            <a:off x="2339752" y="4149080"/>
            <a:ext cx="4248472" cy="2286000"/>
          </a:xfrm>
          <a:prstGeom prst="rect">
            <a:avLst/>
          </a:prstGeom>
          <a:noFill/>
          <a:ln w="9525">
            <a:noFill/>
            <a:miter lim="800000"/>
            <a:headEnd/>
            <a:tailEnd/>
          </a:ln>
        </p:spPr>
      </p:pic>
      <p:sp>
        <p:nvSpPr>
          <p:cNvPr id="9" name="TextBox 8"/>
          <p:cNvSpPr txBox="1"/>
          <p:nvPr/>
        </p:nvSpPr>
        <p:spPr>
          <a:xfrm>
            <a:off x="1979712" y="116632"/>
            <a:ext cx="5976664" cy="461665"/>
          </a:xfrm>
          <a:prstGeom prst="rect">
            <a:avLst/>
          </a:prstGeom>
          <a:noFill/>
        </p:spPr>
        <p:txBody>
          <a:bodyPr wrap="square" rtlCol="0">
            <a:spAutoFit/>
          </a:bodyPr>
          <a:lstStyle/>
          <a:p>
            <a:r>
              <a:rPr lang="zh-CN" altLang="en-US" sz="2400" dirty="0" smtClean="0">
                <a:latin typeface="黑体" pitchFamily="49" charset="-122"/>
                <a:ea typeface="黑体" pitchFamily="49" charset="-122"/>
              </a:rPr>
              <a:t>中华民族伟大复兴中国梦与青春梦的关系</a:t>
            </a:r>
            <a:endParaRPr lang="zh-CN" altLang="en-US" sz="24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836712"/>
            <a:ext cx="6336704" cy="193899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zh-CN" sz="2400" dirty="0" smtClean="0">
                <a:latin typeface="黑体" pitchFamily="49" charset="-122"/>
                <a:ea typeface="黑体" pitchFamily="49" charset="-122"/>
              </a:rPr>
              <a:t>在新时代的中国，</a:t>
            </a:r>
            <a:r>
              <a:rPr lang="zh-CN" altLang="zh-CN" sz="2400" dirty="0" smtClean="0">
                <a:solidFill>
                  <a:srgbClr val="002060"/>
                </a:solidFill>
                <a:latin typeface="黑体" pitchFamily="49" charset="-122"/>
                <a:ea typeface="黑体" pitchFamily="49" charset="-122"/>
              </a:rPr>
              <a:t>经济建设主战场、文化发展大舞台、社会建设新领域、科技创新最前沿、基层实践大熔炉</a:t>
            </a:r>
            <a:r>
              <a:rPr lang="zh-CN" altLang="zh-CN" sz="2400" dirty="0" smtClean="0">
                <a:latin typeface="黑体" pitchFamily="49" charset="-122"/>
                <a:ea typeface="黑体" pitchFamily="49" charset="-122"/>
              </a:rPr>
              <a:t>，都是当代大学生贡献聪明才智、书写青春篇章的热土福地，</a:t>
            </a:r>
            <a:r>
              <a:rPr lang="zh-CN" altLang="zh-CN" sz="2400" b="1" dirty="0" smtClean="0">
                <a:solidFill>
                  <a:srgbClr val="FF0000"/>
                </a:solidFill>
                <a:latin typeface="黑体" pitchFamily="49" charset="-122"/>
                <a:ea typeface="黑体" pitchFamily="49" charset="-122"/>
              </a:rPr>
              <a:t>中华民族伟大复兴终将在广大青年的接力奋斗中变为现实。</a:t>
            </a:r>
          </a:p>
        </p:txBody>
      </p:sp>
      <p:pic>
        <p:nvPicPr>
          <p:cNvPr id="737282" name="Picture 2" descr="http://d.ifengimg.com/w600/p0.ifengimg.com/pmop/2018/0320/FB048EEF85E58592BC69F312242D1A8C612A94B7_size72_w690_h633.jpeg"/>
          <p:cNvPicPr>
            <a:picLocks noChangeAspect="1" noChangeArrowheads="1"/>
          </p:cNvPicPr>
          <p:nvPr/>
        </p:nvPicPr>
        <p:blipFill>
          <a:blip r:embed="rId2" cstate="print"/>
          <a:srcRect/>
          <a:stretch>
            <a:fillRect/>
          </a:stretch>
        </p:blipFill>
        <p:spPr bwMode="auto">
          <a:xfrm>
            <a:off x="755576" y="2996952"/>
            <a:ext cx="3347864" cy="3150518"/>
          </a:xfrm>
          <a:prstGeom prst="rect">
            <a:avLst/>
          </a:prstGeom>
          <a:noFill/>
        </p:spPr>
      </p:pic>
      <p:sp>
        <p:nvSpPr>
          <p:cNvPr id="737284" name="AutoShape 4" descr="data:image/jpeg;base64,/9j/4AAQSkZJRgABAQAAAQABAAD/2wBDAAgGBgcGBQgHBwcJCQgKDBQNDAsLDBkSEw8UHRofHh0aHBwgJC4nICIsIxwcKDcpLDAxNDQ0Hyc5PTgyPC4zNDL/2wBDAQkJCQwLDBgNDRgyIRwhMjIyMjIyMjIyMjIyMjIyMjIyMjIyMjIyMjIyMjIyMjIyMjIyMjIyMjIyMjIyMjIyMjL/wAARCAGJ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0yiiivSPzcKKKDQAUUmeaPrQMM0tMZlXqyge5qE3lqh+a5iX/AHnUUuZdTRUqktkWc0VV/tGyPAvLf/v6v+NOW8t2+7cwt9HBpcy7g6FVbxf3FiimK6tyGDD2NOzTuQ4SW6FopKM0yRaKSigBaKKKBhRRRQIKKKKACiiigAooooAKKKKACiiigAooooAKKKKACiiigAooooAKKKKACiiigAooooAKKKKACiiigAooooAKKKKACiiigAooooAKKKKACiiigAooooAKKKKACikpaAE4NUNS1ay0m3869nWNT91erN9B1NXuN1cd4+0kT6UL+NCZIHy57lWwP0OPzNZV5yp03KKu0enk+FoYvGwo4iXLFuzaM3UfiNMzFNOtVQdnnO4n/gI/xrnLrxPrd4T5uoTKD/DGQg/Sselr5ipjq03q7H79gOEsqwcVyUlJ93qSSTzTH97NJJ/vuW/nUW1fQUtFczqTe7Z7kMDhoK0aaS9EG0egpNi/3R+VLRSU5LqaPC0X9hfchySSR/6uR0/3WK/yq1DrGqW/EWoXS/8AbVj/ADNU6SrVaotpP7zlq5Vgqvx0ov5I3oPGWvwYAvzIB2kRWz+OM/rWnbfEbU4+Li0tph/slkP9a46lreOPrx2keRieEMnrrWil6aHo1t8SbJyBc2FxF6sjK4/oa2Lbxp4fuiAt+sTHtMrJ+pGK8ho/CuqGbVV8STPAxXhvl9XWjNxZ7vBeW9yoa3uIpQe6MG/lU4Oa8BXKMHjZkYdGQlSPoRWna+JNbswBDqlyVHRZW8wf+PZrshm9N/Emj5rF+GuLhrQqKXroe10nJ9q8utviFrEIAnitbgD/AGSjH8QSP0rXtviXbMB9q02eM9zG6uP1wa6oY6hL7R83iuDs4w+9JteWp3lFcxB488Pzgbrp4T6SwsP1AI/WtODxDotzgRapZsT285QfyJzXSqsJaqSZ4lXLsXRdqlJr1TNSioUuIHGUmjYequDTwynowNVdHM6cluh9FNyPUUhdB1cD8aLk8kuw7IpfxqtLfWsCky3MMYHdpFH8zWfN4p0K3z5mrWefRZQx/IZpOcVuzWGFrTdowb9EzZorl5vH/h+L7l3LMf8Apnbuf1IArPl+Jenqf3NheS+52r/M1m8TRjvJHoUchzKt8FGT+TO3/GlxXnUnxOmyRDoy49XucH8gpqs/xM1EAkaZaqAM8zMf6Vi8dh725j0FwfnHLzOi0vM9OFFUNIubm80i1uruFYZ5kDtGrEhc8gc+2Kv9q607q583ODhJxe6CiiimQFFFFABRRRQAUUUUAFFFFABRRRQAUUUUAFFFFABRRRQAUUUUAFFFFABRRRQAUUUUAFFFFABRRRQAUUUUAFV7m2jurWW3lXdHKpVgfQjFWKQ9KTV9GXCbhJSjujwm/s5LC/ns5PvwuVPvjofyxVeu3+IumeVeQapGuFmHlSY/vDlT+IyPwriK+TxlH2VVx6dD+k+GMzWZZdTrX1tZ+qCiiiuQ+jCiiigAooooAKTvS0UAFFAooATPNLRRQKwUUUUBYKaUVh8yg/UU6impNbGcqUJfErjBDGpyFVT7DFSKzp92WVf912H9aSitFVmtmzmll2Fl8VOL+SHGecjBuJsf9dG/xphG/wC8zMf9piaWih16j6smOWYKO1JfciMQRA58tc+u0U8KFHAApaKhzk92bxw1GHwwS+SEopaKm5uopBToYhPcwwHpLKsf/fTAf1ptSW0ghvbaY9I5kc/RWB/pWtG3tI37o4M05lg6vLvZ/ke8KoVQoGABgCn01SCoI706vskfy1PWTuJRS0UyApKWigApKWigAooooAKKKKACiiigAooooAKKKKACiiigAooooAKKKKACiiigAooooAKKKKACiiigAooooAKKKKAMrX9MGsaLc2eBvZdyE9mHKn8xXivI4IIYHBU9Qe4r37FeQ+NNM/s3xFKyLiG6HnJjpnow/Pn8a8nNaHNBVF0P0zw6zb2OJlgpvSeq9Tn6KKK+dP20KKKKBNpBRT5IpISokRkLKGAYYyD0P0pEjkcFkRiFGWIGcD1NBn7WFr3G0UUUGl0FFSTQy28hjmjaNxgkMMEZpux8KdjYbhTjr9KCFOLV09xtFBBBIIII7GgAnoCaCuZbhRS7W/un8qQgjqCKCeePcKKKTNA+eItFJmnvG8eN6lcqCNwxkHuKAc0nYbRRRQUFFFFAwop0cbyyCONWd2OAFGSTSEFWKkEMDggjBFBHMr8t9RKawDKVPQjBp1O8tzGZArbAcFscZ9M007O6IqqMouMtnoev+E9XTV9At5C4M8KiGYdwwGM/iOfxrcBJ614poet3OgX/ANpgG+N8LNCTgOv9COxr1nSNbsNbthLZzqxA+aM8Mp9CK+qweKjWglfVbn88cUcO18sxUpKLdNu6fTU1KKQUZrtPlBaKKKACiiigAooooEFFFFABRRRQAUUUUAFFFFABRRRQAUUUUAFFFFABRRRQAUUUUAFFFFABRRRQAUZopKAFooooAK5Px9pf27QGuUXMtm3m5A5K4ww/Ln8K6s9KZLEksbxuoZXUqwPQg9RUVIKpBxfU7cvxc8HiYV4bxaZ4GOlLVrUrB9K1W6sHzmByqk91PKn8iKq18fVg6c3F7o/p7AYuGKw0K8NpJMK09Ct9PutSEOpPKsLLhRCpLFuMADB96zK1vDkdm2qpJeXotFiAdJCMgkEYGKyHjm1Qk03t03Ok1oeGr3TBcW8l40trGttGzoQrMOgPHXGag1/xFNp11e6PY2dnDa42ErEASCozk/jV7WNM0OLRSg1pd80jXsYEZAkJBAA9BnNSatYeGLq6v7i6a9FzBFG8oQjbkqAMce4qU0fK4erSUo+0UpJXsn0enoZWlaP4fbTNMk1F7oXF9I0aeURjIYLz6dRWJdaHfJfTrbWVzJCkrKjLGWBAJA5A9q6fRtOs7/R9Cln1GO1NvdyNEsgyZDuU4HvwPzqlqWu+INPuL4211IllFdyRqVC4BLE49ad2zrpYmv7aUYSvvo20lq1oUvGVncxa088tvIkbJGA5UgE7BkZp14wtdM8PW5VQ3M7cc8vx+lWvFV9qGr6vaac8rOkiROiEDhioyf1NaPiHw42oa1BDbXNvFBbWiZkkbAABIz+YovpqNYjkp0o1nbRvTtay/MytYt7F7jX1l2x3cUyyRMT1B4KgfjmoPBXmHWpBCkbzfZ5DGJACuQMjOa3PEQ8NafrNxPdCe8vJFVvKXAjXKjBz39fxrmvDjA395tXAa0mwP+Anine5dGcqmCno7WW/p0Oz8zxSTn7Pov8A47/jWF4z+1HT9ON8lqtzuk3C3xtxxjP61t6Xo1nNbrL/AMIxGc2/mI0lyCHbGRxngH3rmvFkcym0Euj2+nLhgvksrBhx1x6VMdziwMovFRskrfLp6sbpvii1sbCK2k0OyuWQEGSVQSee/Fbeu+IbDS9Sa1j8PWDKI0cOUAPIB9Pes1PAbsoI1mwGRnBfpWv4g8HNe6gk41WxjHkoMO+CcKBn6HFNuNzetPAPEJ3dne+++hwkML6hqKxQoA88uAo6DJ/pXZaxP4Ua7S2uYr+R7SMW+YcBTt44/HNYbpL4R1lXSW3upPKO105CkggEe4rptP1i5VrLS0NtG81gskTSxBt0hycEn1wab6WNcfVcpQqQvypaWdn5nOXx8KmzlFnDfrcbf3ZlIxu98VztdPrGrXWreG993HCJIr3ywY0C8bD1x15qrYeENa1OyS7tLTzYXzgh1HQ46E0dDtwWIhRpN1pW1tq7/czCorpf+EB8Sf8AQP8A/Ii/41VuvCmr2M1tFdwLCbiTy4yXBBb3waLo7FmWEk7Kom/UseD44odQm1a5XNtp8Zkb/aYjAX8zVbxNYra6q08JLWt3+/hfrkHnH1B4rcvRZabJp3hqEiZWmRr5x/GxIG36CnWL2GpSXfhjUGEIjnf7FMeqHJ+XJ7Uup4yxU1iHiUnZrb+73+/X0OHrbt8nwZe+13Gf0NZl9bGyvprYushicoWXoSPSuk0qwa48AatIMZEyuB3IUDP6Gnsepj68XRhO+ja/M5OnRSy28wmglkilX7rxsVYfiKbRVxnKLunZnXWw9KvTcKqTT6M6vTviBq1moW7SK9Qd2+R/zAwfyrpLP4h6POALlLi0Pfem5fzXNeYUld9LM60FZ6+p8dj+AcrxLcoJwb7bfce32et6XfjFpf28zf3VkG78utX8/j9K8AZEbG5QcdMjpVy11PUbIg2uoXMQH8KyHb+R4rthm8X8St6HymL8NK8bvD1U/J6HumaM4ryiy8fa3a4E32e7QdfMTa3/AH0vH6V02nfETTLkhL6OWzY/xMNyf99DkfiK7qWNo1NE9fM+Rx/CWa4K7nSbS6rU7Gl6VBBcw3UCzW8qSxtyrIwYH8RUtde+x85KLi7NajqKKKCQooooAKKKKACiiigAooooAKKKKACiiigAooooAKKKKACiiigAooooAKKKTvQAtFFFABSYpaKBnnPxJ03ZcWmqxr8r/uJSPXqp/wDQh+VcNXtXiHTBq+h3dmAPMZCYyezjlT+YFeKKSV5BDdGB6g9xXz2a0eWamtmft3h3mnt8HLCTesHp6C1paEbQ6rEl7avdRP8AII0OCSenOR3rNrU8P3dtp+qreXALeSjNEuOC+DjPtmvI6H3uNu6ErJt26bnY682if2TA39i3IaO3KIxb/UncVAPPJyDWdqX/AB++I0/u2kWfqNlTyteW8mmabdRiSS/tykqbs4JlLBuPTJP41RmnF3qfieRehhYD6KwH9KSVj5bCwlFa621ve/2kT6TpF7qug6NJZxBxbXcjSfMBtBZT3+hqhqeoxW0/iHTrhWYTXG6LHRXDHn8uKqR620GhWdpbySJNDcNI20lQwPQZB9qpSNNrWsMwVFmupDgbsDJPTJpnpU8JUdSU6ukVdrvvc09du5rXVtOuoW2yrZwupHY4qPXZXl07R5WdiXtjk56kOak8XW7WmoWlvIVMsVnEjhWyAQDkVBq6/wDEi0Ns5zDIP/HzQaUIRlGhK2ruvlZkniIedbaVfDkT2oRj/tISD+mKj8Nj/S7xv7tnMf8Ax0j+tanhy3i8QaYdFklVLiGQTW5Y4BU/eX+tNMVnpz+JGgKhIwLeFc5Jy2Gx7cGi5lKsoUp4Szuvyb0/M6bSLAyoj3Og3ImFl5RlE4AcBMABexIFc54n0+5j0y38vSJ7K1tmbJklD5LEf4VoNqOlafqM9xf3d757QhBBD90qYwM89DyfyqLU5be98NX95YrOtoUgjxK2fnViD364wTUJNO55mGjVpYiM+XRtb3tr8zhcVueKObuyb1sov/QazdPs2v7+C0RlR5WCBm6An1ra8aW32PVba0Lq7wWsaMVORkDFX5H0dVw+t04dbN/kY+m3zadfR3QijmKZ+SQZByMcivQovELXWoWlqtnpyTyWSSws8XHmEZCg54HXFeZdq6mDxNpKwWv2nQhNcW8SxiXzipOBgHjpSaucma4P2rjKMG3ZrT8OqNKfxXMvh6Z30uwVxd+SyCP5R8pJPXr71y9p4h1extlt7W/lihXOEU4Ayc11eqXemw+DxIdBW3+1zEwqZixztP7z+mK4GhbbE5Vh6NSnPmp6X667febX/CW6/wD9BW4/76qpe63qWoqgu72Wby23LuPQ+oqhRT0PWjg8PF3jBJ+hc01mbWLR2YljcISSckncKk1zK6/f4OCJ3/mag0441S0P/TZP5irPiEbfEWoD0nb+dBk0li0v7r/NGaSWbJJJJySe9dxYzx6VbaHp1xwLtZGuFPpJwufwwawfDWkxanftJdSpHZ2q+dOWbBKjsPrVbXNTbVdXmuxlULARD+6oGAPyFBy4qKxNX2C2irv1tov1INRspNO1Ce0lBDRuR9R2P5VVrrdTNp4i8OjVTKkWpWaCO4QnmUdAR71yVB14Gu6sLSVpR0fqFFFFB6AUUUUAGKSloouS0nuWtO1K90mcz2Fw0LH7yjlW/wB5eh/nXpfhrxjb61i2uFFvfAfcJ+WT3U/06/WvKqBkMGVirKQyspwVI6EH1r0MLj50nZ6o+M4g4PwmZwc6cVCp0a6nvoPrSk4+lcd4P8V/2tGNPv3AvkX5XPAmUdx/tDuPxrsM8DmvpadSNSKlF6M/CMfga2BryoVlZodRSUtWcQUUUUAFFFFABRRRQAUUUUAFFJRn3oAWikHSloAKKKKACiiigAooooAKKKSgBaKKKACiiigBv1rx3xdpv9meJrlUTbDcf6RH6fMfmH/fWfzFex1xfxG077Ro0WoIv7yzf5v9xsBvyO0/ga4sfS9rRa6rU+p4PzP6hmkJN+7LR/M81ooFFfK7H9HKzROb26edJ2uJGlQAI5Y5UDoBSR3U8XnbJSPOUrJ/tA8nNQ0ZpGXsKe1kFKrMjBkJDA5DA4INJRmg1cU1ZjpJHlcvI7O55JY5J/GlaaWSNI3dikYIUE8AE5OKZRQT7OKsrbDo5HhkEkTsjg5DKxBH0IpCzMxZmJZjliT1NJRQHs43vbUdJI8rbpHZjgDLHJwOlOFxMLf7P5r+Tu3bMnBPrj1qOigXso2StsOVmRgyMVYHIKnBBod3kcs7MzHqzHJNNooK5I3vbUKKKKCrEstzPNHGksrusY2oCSQo9AO1RUUUEQhGKslYKKKKCxysyMGVipUggjsaWWWSeVpZXLyOclickn1NMooJ5FfmtqOV3UMFYqGGGweo9DTaKKA5Ve9gBIBAPB6+9FFFA1FLYKKKKCgooooAKKKKBBRRRQAqPJFIksTtHKjBkdTgqR3Fes+FPEya/ZeXMVS/hAEsYONw/vL7H9DXktS21zcWN3Hd2kpiniOVcfqCO4PcV6GBxjoSs9mfGcV8MU82o89NWqLZ9/I94yT060vUc1z3hrxVba/BsbEN8i/vICev+0vqv8u9dADX00JxnG8XdM/A8VhauFqulWi01o7jqKKKo5gooooAKKSigBaTNBOKxNd8S2GgwkzvvnYZSFeWb6+g9zTSu7IuEJTlyxV2al1dwWdu9xcypDEgyzu2AK5Kz8SX3iTWlttIQ2+nwsGnuXXLMoPQA9M/n34rknuNZ8c6usG4rCDnYufLhX1Pqffqe2K9S0nSbXRbCO0tVwq8sx+8zdyferlDkVnud06UMNH3tZP7kXgOKdSDpS1mecFFFFABRRRQAUUUUAFJ3paTNAC0UUUAFFFFACdRVe7tY72zntJgDFMjRuPYjFWelIaLJ7lQk4SUlujwSWB7O5ntJv8AW28jRP7lTjP48H8aZXV/EHTvsfiCO9RcR3iYYjpvXg/muPyrlK+RxlL2VVxP6X4azFZhl1OtfW1n6oKKKK5T6AKQ0tFABSClooAKKKKACiiigAooooAKKKKACiiigAooooAKKKKACiiigAooooAKKKKACiiigAooooFcKKSloFzIKKKKLBzIFZ45UlikaKRDuV0bayn2Nd5oPxD2hbbXF244F2i/Kf8AeUdPqOPpXBZorsw+LqUXo7rsfNZ3w3gs2h+8VpdGtz3q3uIbqFZoJEljYZV0YMCPqKlzXhOnalfaTN5unXT25JyyDlG/3lPB/n712+lfEiM7YtZtjCx4+0QAsn1Zeq/hmvdoZhSq6PRn5DnHBOY4C86a54d1v80egYpOlQWl3bX1slxazpNC4yrIwINT137nxsouLs1ZgaztZ1aHRdLmvZhuCDCrnlmPQVo1Uv7S3u7RkuLWO5C/MsbgEMwHHXpQiqfKprm2PL9S+IGrXq+Xb7LNCOTEcsf+BHp+FctLJJPKZJXaSRuWZ2ySfc11Op+F/EGo3RmGjQW6LkJFAUUKPz5Pua3tD8AWb6Wp1aGZbtmJZVkA2jPAGOOld0KlOEU0tT3lXw9CKasvTcofDO6VL69tCcNJGrr77Tz/ADr0ysrTPD+maNtNnaosgBBlPzOc+5rVrlqzU5No8bF1Y1ajnEWiiiszmCiiigAooooAKKKKAENFLRQAUUUUAFFFFABRRRQBzPjnTG1LwzcNGu6e1IuI8cn5fvAfVcivJQwZQwIIIyCK99ZQ6lSAVIwQe4rw3U9POk6veWBGFhlIT/cPK/oQPwrxc3pXSqL0Z+r+G2Z2nPBTe+q/Uq0UUV4J+xBRRRQAhpaSjNFhXQtFFFFgugooooC4UUUUAFFFFABRRRQFwooooC6CiimtIifedV+pxTUW9jKVWEFeTSHUVJb291eHFpZXVx2zFCzD8wMfrWtbeDvEV0MjTxCD3nlVf0GT+lbwwlae0WeTieIcsw38Wsl87mLRXZW3w11CTBu9ShiH92CIsf8AvpiP5VtWvw30mLBuZLm5I7NIVH5LiuuGV1pb2R83i/EPK6OlO835I8yLqGClhk9BnmrkOm3twu+O1k2/3mG0fmcV67aeG9IsR/o1hCh9QoBP4960Ut4Y/uRIv+6oFdkMoiviZ81ivEus3+4pJLzPGIvD+rzkiLTrl8dwmFP/AAI8VoQeBtfuACbaKEH/AJ7TDP8A47mvW8UAVtHK6K3uzya3iHmk1aFl8jzaH4bX7Y87ULaMd9qM38yKvRfDO3H+v1W4b/rnGq/zzXeYpeK6I4Ggvso8etxfnFbes16aHGJ8N9JX79zet9ZFH8lqwvw+8PgYMVy3uZ2/oa6qitFhqK2ivuPPnnuZT1daX3s5j/hX/h3/AJ9ZT9biT/4qkPw/8Pf8+s34XD//ABVdTSVXsKX8q+4j+2Mw/wCf0vvZyb/DvQCPljuU/wB24Y/zzUD/AA20lvuXV8n0dT/Na7OjFS8NRe8V9xpDPsyg7qtL72cFJ8MrY/6nVrlT/txq38gKqv8ADO5BxFrEbD/btyP5NXo9FQ8FQf2UdcOK83h/y/b9dTnfC3hj/hG4rgG7ad52VmAXaqkA9Bk8nPJ9hXRUdqBwK6YxUYpLZHh169TEVXVqO7erCilopmQn4UmKdRQK4gpaKKACiiigAooooAKKKKACiiigAooooAKKKKACiiigAooooAaa84+JOm+Xe2WqIvEim3lPuMsp/wDQh+VejnpWR4n0v+1/D93aKoMhXfEfR1O5f1GPxrDE0lVpOJ7GQ4+WAzCnXT0ur+jPGaKarblBxjI6GtvQ/DGoa4waFRFbA4adx8v4Dua+UhQnOXLFXZ/RmLzbC4Kh9YrzSj+foYuQBk9KuWel3+of8edlNMD0ZUOPzPH616hpXgzStNUO0IuphzvnAbB9l6CuhChFAAAA6ADFevSyhWvUf3H5tmfiU+ZxwVPTu/8AI8ot/AevTDMkMEA/25gT/wCO5q6nw31Nh+8vrVfYKzf4V6WBTq7I5dQS1Vz5arx3nNR3U0vRHmh+GuodtRtvoY2/xqF/hxrC523Nm31LL/Q16jSYFU8uw76GUON85j/y9v6o8kl8B+IY87be3lA/uzgZ/MCqcnhXxDCfn0ic+6OjfyavaOaTHtWcsroPa6O6l4hZvDdp+qPDJNI1WJtr6Xeg/wDXux/kKhNneL96xux9YG/wr3jt3o71k8opPZs7oeJeYJe9TizwcW10elndE/8AXBv8KcNPv3Py6feN9Ld/8K92OfWjPY0llFLq2VLxLxzWlKJ4lH4f1yYZj0i8YH+8gX/0IirkXgvxJN/zDViHrLcIP0BNexAUVpHKqC3uzjq+Imaz+FRXyPLYPhzrUmPOubOAexZyP0Fadv8ADKMY+1atKw9IYlX9W3V3/PrS1vHAUI7RPIxHGGcVtHVa9NDlLb4eaBBgyRXFww7zTsQfwGB+lbFn4f0ixx9m0y0iI6MIV3fnjNadJxXTGlCOySPFr5li67vVqN/NiBQBgAAegpcUtFWcTk2JiloooAKKMH0owfQ0BZhSDilwfQ0u0+lK4crEopdjelGxqLofJLsNpaXy2pRG1F0HJLsNpM81J5TetHlN60XQ/Zy7EZozUnkn1o8hvWi6H7OXYjzQTUnkN60ogPrRdB7KXYioNS+QfWk8hj3oug9lLsMozUnkNR5DUXQeyl2I6Kl+zPS/Zn9RRzIfsZ9iGipvsz+tH2ZvWjmQewn2IaKn+zH1o+zGjmQ/YT7EFFT/AGej7P7UcyD2E+xBSZqz5A9KBCP7tLmQ/q8yvmirXkD0oo5kP6tMq0UUVRzhRRRQAUUUUAFFFFABSGlooGjgIvBKT+Krt5sCwVhKqKcFi3O36A5ru4o0hjSKNVRVACqowAPSmsuJ1cDqNp/mP8+9SVlSowp35Vu7no47NMTjVBVpXUUkl0SQ6iiitTzgoopKBC0UUYPoaB2CkpwRjThET1pXKUJPZDKSpRFThCKXMilSkyDNL+FWBEPSneVRzFKhJ7lULntRtb0q2I6UR0cxawzKnlsacIjVoR0ojpcxawxVEVKIateWfSlER9KXMUsN5FURCgRDPSrYhNKITS5i1hn2Kvlj0pfLHpVkQHNL5P1o5kWsM+xVEY9BTtgqz5FKIfalzFrDPsVdgpdgq15QrI13xHo/huASanexxMR8kIO6SQ+iqOTRzIuOFlJ2SLuyq1/fWWmWxuL+5itoR/FKwUfrWHa3PijxYoOn2T6Dpzc/a7xAZ3HbbH0X6tWjbeBPDOlsLzWCdTvO9xqL+YT/ALqn5R+AqHU7HdSypvWbsikvjbw44zDqSTD/AKYoz/8AoINDeMtK6pHqEn+5YTH/ANlram8U2NmqxWNmCqjCgAIoHsBVX/hNLkni0hx/vGmvaPZHQstoLdtmZ/wmdlnjTNab/d02X/Cj/hL4Sfk0PX2+mnOP51qf8Jpd9rSL8zSHxne9rWH/AMe/xotV7FrLsP5mX/wl7n7vhXxI3+7ZAfzYUn/CXXPbwd4lP/bon/xdaw8X37dLeEe/P+NO/wCErv1H+phb8D/jStVKWAw66GP/AMJdd9vBnib/AMBk/wDi6Q+MrpevgzxN/wCAqf8AxVbH/CYX4620H/j3+NA8ZXY62sJ+jEUuWqV9Rw3YxD45mX73g3xOPpZqf/ZqjPxCC/e8IeKR/wBuIP8A7NXRjxpL3sl/Bz/hTx41HeyP4P8A/Wo5avYf1LD9jmB8R7cfe8L+Jl+un/8A2VPX4jadx5mieII/97Tm/pXT/wDCaJ/z5Nn/AHxSDxhuOFsiPcv/APWotU7B9Sw/YwE+Ieis202mroT/AHtPkH9K0rbxXo91jy3uQT2e0lX+a0r6o88hkcAk0DW5YG/couR/E3NO0iXgaL2uV9S8ZaLpVzbR3kk8aTyCMTPAyxrkEglmAHbHrzXQwvDcQrLC6yRuMq6tkMPUEV538QNburnRbVJGTct9bvGoXlmDjj8ia9JVQoCqAAOgAwKFzJ2Zy4jDwp2t1G7BR5Y9KfQaZy8qGeWPSjyx6U+kNAuVDfLHpRsFO5o5oCyG7aKdmigLIx6KKK6D50KKKKBhRRRQIKKKTBPSgYUtOWJj1qUQE0uZIuNKT6FZhkYpQCegq2tuPSpBb+1LmRvHCye5SCMe1OETGrwgpwhqXM1jg31KQgPenCAelXREB2pQg9KnnNo4NIpiGniGrYT2pdvtS5jVYVFURe1KIvarQSl20uY1WHiVRFx0qjqmqafotv51/cpEpOFB5ZvoByadruqSaXZBrW1e6u5W2wQID8x9T6AV5pr3hzxnrcn2++s1dlUhY43XKr1wFB/xNc+IryhH3Vdnu5RktHFVE8RNQh3bSb9DvdP8WaDqORDqMKsOqzHyz/49itm0lgvLdJ4JA8TjKMOhH+RXznPBLbStFNG0UqnDKy7SD9K9s+HM3neDLUM24xu6c9sMSB+RFY4XFyqycZKzR6ufcNYfL6Ua1CfMm7HTiMUojA7VLtpcV2XZ8oqaXQjCAdqXYPSnilxRcpQRHtFLsHpT8UYouPkQzaKXaKdijFIfKN20u2loJ4oHyiYqnqOpWWlWUl5f3MVtboMs8rBQPb3PtXO+JvHdvpF2uk6Xbvquuy8R2UBzt93boo/WqmlfD671e8j1jx1dC/uVO6HToz/o1v7bf4j79PrUuVtjpp4dz1eiKv8AwkfiPxs7QeEbX7BpmdraxeJjcO/lIfvH3P6Vs6P4M8P+FpDqV67ahqjcvfXjb3Zv9lTwv4fnWhrfijTtEtWRJIlMS4wOEjHbpx+ArkIbPW/Fs3nyPLp+nN/y2dcTTL/sKfuD3PPtTSvrI7YwjBWijX1jx+RcjT9LgmuLth8sMKb5MepHRR7sadZaTqF7CtzqqNFOwy0Zk3lfqR/StnRNCsNEtvI0+2WIMcu5+Z5D/eZjyx+prZCKo+b8qalbZF2vuc4ukWyDBTNZVzoV6rM0OoxKpPyq9sG2/iGFdpIqHOFAqnLGBnKjFUpSYrI4eXR9dY4j1SzH1sif/Z6hbQ/EfGNYsl+lkT/7PXatGnbimG33/dYZ9DTuLlOO/sXxAo51u2B9rIf/ABVNGk69nnXIv+A2S/8AxVdZNbyoMlDj161Rc4NPcDFGha1KQP8AhIdv0sk/qaG8MawynPimQZ9LKL/CtkOVPBqUSnvQBzT+GdYB48Vz/wDgFD/hUQ8O6yjZ/wCEomb2NnF/hXTO+TUZamg0MJNG1RPv68z/AFtE/oasR2eoRkZ1JXHobdR/I1ok80hPNOwiJBMow8it9F2/1rL1nX4NLeO2iie71GfiC0hGXc+p/ur7moLzWL3UNSbRPDkK3Oof8tpm/wBVaqe7HueuF611/hfwbZ+HEa4Z2vNUm5uL2YZZj6L/AHV9AKiUtbIyqVY015mP4d8F3Ut9FrfiiZZ75Dut7SM/urX0/wB5vc13mTRt4pcUloeXUnKpK7EzzSE0pFNNMxdxM0ZoooJbYZoJopDQJsXNFJRQK5k0tPERJ5NOEIre6PEVKTIqMGpxGB2p2wClzFqi2VgjelPEZqwEpQlLmNI4ddSusJJ5qZIAKlVeakC1LkdFPDxXQasYHapAgpQtPC1DdzshSSGhadinAUuKRuooaFpdtOAowKVylETFAFOxS0XK5RmKXFOoFAco3bS4pTQKQ+UbtGc459aMce1OopjsYeu6Pol/bmXVraJlXA83BDD0AK8/hVXwlbWFgt/Y6cWa1WZZY9xJwrKPXn7ytT/GM6wafab3Co10oYn0Cs381FXILGHSr2w8iIILqFlkKjG6QAMCfU43VnyxUrpandz1Z0OVybS6X0Nb8aUUZ5xS4qzjsJR9KXFG2i4WDtRSgUuKQWG4opcVR1bVbHRdOlv9QnSC2iGWdj+g9T7UDUW9EWZZI4omkkdUjUFmZjgADqSa86u/E2s+OL6XRvBZMFijbLvWnU7V9ViH8R9/5daghttZ+KtwJrvztL8IK+UhB2zXwB6t6Lx/+vqO1utS0rwppsenafBFGsKYWFPlWMDux/yaV29EdtKglrLci0Hw1oPgTTWaL5p35mvJjummbvk9fwFYet+L7y/uv7N0qGR52GRDG2GC/wB526Kv6ntms6OXVPF1wZYZmisydrXjLyw9IVPb/aI+metdhoug2umW3k2cXlox3MzHczt3ZmPLH3NCSR0mDovg9I5477VnW8vVO5Ex+6hP+yp6n/aOT9K7SK2wMt+VTJGkYwBz60/NDkOwgAQcCmOSTUhFRtQhERNMPPWnkc0Bc1aArvb7uV6+lQFGVsEYrTSMsasCzR1w4/Gpckh2MXzCvB6VQnhRmz/Kta9tTBJgcgjg1mynYatO+wmUXi2k81GAScVYldSOcZpqEFgKq4iIoQMnioTyfarVy44UdutU5HSNGeRlVFG5mY4AHrmmtiWITgEk4AFc2J9R8Y38ml+HpDDZRNtvNTx8q+qx+re/QUtpbX3xDumgtJJLTw3GxWe7X5XuiOqR/wCz6tXqOm6baaRYQ2NhAkFtEMIijAH+JqHK+iMalXk0W5S0Dw7p/hrTVsdOh2IOXduXlbuzN3Na2KdijFQcEryd2MIoxT8UEVVyXEZimlakxTSKaZLiRkU0jipCOKYRTMZRENJS4oxQQ0NzRS0UXJK+KTb7VaEY9KcIx6U3IhYZlXbShCexNWxGBTggpcxosMVBG3pThEe9WgtKBS5maxw8UQCLHanhDUuKMUuY1VJIjCYpwWpMUYpXLUEhgQ0oWnAUtDZSihm2gLT6KVx8o3bRtp1FFx8omKMClxQBRcfKJgUYFOxRii4WQ3FZmvvdw6TJLYiRriN1ZVjXczDcARjvxk/hWrQRSHFW1POtdun1+EafNI0SsysARypHrgDH4k9alvbDTrSC0a61pZJbZiVdbVmaVmDDA2sCx+bjHNdJ4oW3XSGklgR33oiEqCVLMBkHtxUM0UEPh2HWLeJRLayeaWxy0YYqwP8AwEt+IFDt1O2m04uyKnhuDUG1e4uJzdfY1gCR/a0ZHZi244VmY7QAB1711uBSKQ6hgQwIyCO9OxQtDllq72ExRinUUXJ5RMUYoNc34u8ZWHhOxVpw1xezHbbWcXMkrHoAB0HvRcqMOZ2RZ8S+JtM8LaW99qUwUD5Y4l5eVuyqO5rjdI8M6p461GLxD4xjMGnId9jo5JCqOzSjuTjOD6/hVnw34PvtQ1IeK/GzpNqAG62syf3VmvUcdC316fWneKfGEtwx0/Sgzlzt3L1f6ei+9JJy9Drp01DV7l/xL4zg02P7Fp5BkHyBoxnB6bVA6n9BXM6Z4evdcmFzqoIgLblts5DHruc/xH26D3ra8PeDzCReaid87DOD/D7ew9vzrsookhUBFAArTRaI033ILKwS3jVSAAowFHQVeBwOOlNFPGahjHClFAWnhOKTGMIpjCpW4FQk5PWmhDCvNSInNIOamjXcwobAmiToasdBTVXAxTz0rNu5Rm3oBlxjtWLqMOxQ46ela1248889OKxtRn3hUHQVpAlmQ7HdTRIVNLKdv1qrPcRW0DzzyLHGilmZjgKB3NbpLqSyW4uI4IXnmkVI0Us7McBQO5rn9M0m8+I90JJfNtfC0Te6vfMD29E9+/8AJ2jaLdfES7W7vEkt/C8LZjiOVa+YH7x7hOB9a9ahgjt4UhhRY4kUKqqMBQOgArKUr6LYzlK2iIbazgsraO3tokihjUKiIMKoHYCpthqTFGKm5zON9yLbQVNS4pMUXJ5ERbTSbTU2BSbRRcTpkOD6UhB9KnK0myncl0yuQTTSp9KslKQpT5iHSK+Pamlas7AaPLFHMR7BlbbRVny1oo5g9gM20uOadikxRcrlQmKMVk65r0ehwo5tLq6kckLHbxljx1JPQVweo/FyWKR4rXSPLdTg/aH5H1UDj860p0pz2RfKepHA5NYOreL9G0dvKlufOuScLbwDzHJ7DA6fjXjWreN/EGtlllvHiiY48q3BRfoccn8TXpnw80LTINEg1FbJl1BsiV50O5WB525HAPHStalD2UbzfyQ1FbnU6Vd3d/afaLuxazLH5IncM231YAYB9ua0aQUtcoWuFFFGM0BYKBS0YpDsGKMClooGFJilooCwmKWiigLBRilpKBmLr+rtpcumRKVU3V2sbM3QIFZmP1wuB7sKiuvFulWib2a4cZ2/JA3X0yQBVHxfAk2o6WzgkxCV19AflGfyJrmXlWXWbRIVad42ZWjVSdrMBhj26Aj15qktLnRCmpJNmvrHiBNbW2tra0uVjScSyPJtUYCtgEbs/eKnp2rqfDape+FhDIAUcyxsD3G5gaw/EMOo3k2nTW+jXDSIrLMybACCBgcsD1A69OavaTc3+jaf9n/4R7VZRvZ8h4D95i3AEnvUSasdEYqOiM4+J7XSfB04uL2FdQsYpLcxNIN7SISq/L1OSAfxroLLU7Z4IFV5mBAjWSWJlDsB6kYycVxmteZcpqSt4X1ORbieO6VJbdWXeoCsMqzY+6pzjrXQRCe20W0WSGUxyXaSZ8tsxKpDEsMbhnbjp3pJ6GTpLW50tLUFpdW97D5tvIHQMVJwQQw6gg8g1xni/wAcS2N+nh3w3B9v8RTjAReUth/ec9sDnH507mCptuyLXjLxxB4c8qwsoW1DXLr5bayi5bJ6FsdF/n+tUfC3g59MuZPE/iq5W816VSzO/Mdqv91B0GPUfhU/hfwla+E4ZtZ1e6+263cDfdX0pztJ6qmeg7e9Zeparf8AizUvsGngpbryzNnaq/3m/ov/AOunGN3rsdcIKC03Ha54hvfEN6NL0hGZWPbjI/vMey/zre8P+GLfRo/NkYXF6w+eZh09lHYVa0fRrXRbXybZdzNzJK3LO3qT/TtWkDWnkh27jwc04U0CnqualjFAqVEzyaekfSpgvFQ5DsMVMUrcU5nCiq7ydTSWoCSt2qDPNDNnNNB5q0rCJV5q7Am1QT3qrCm5gK0AAOBUSfQaHUhIAJ9KDVS/uBBbOc/MRgVCV9CjFvLjMjEHqTWVO/Vj1p8su5iTVC5nRFZ5HVUUbmZjgAV0xRk2VrmeOCKSed1SJFLMzHAUDqTWJoui3HxFvlu7pJIPC9u+UjOVa+YHqfRAR+NM0nS7j4kanvffF4VtpPmPRr5lP3R/sAjn1/l7BBbxWsEcEMaxxRqFRFGFUDoAKmcr6IluwQwRwQpFFGscaKFRFAAUDoAO1S49qWioMrDcUhFPxRigOUZig8U/FU9SsjqFhNbCaSEyLjfGxVl/EEGhBylTVvEGl6LEHvbpUZjhI1+Z2Poqjk1Lpt1dXsHn3Fm1qGOUR2y5X1YDhT7ZNcnp/wALtNtrpbu8vry6uVkEivv24I5APUnn3rvQoqp8q0i7i5RmKQipMUbakXKR4pMe9SlaTaKBcgzFGKftFG0UByDMUU/aKKBcpBRQKKowsVbywt9Rtmt7qPzIm+8u4jP5GsU+AvDJIP8AZMIP1b/GukoqlKS2Y9iMQRIABGgC8L8o4qTFGaM0riuFFGaKQXHUU3NOApFLUQUuKeFpQvtRctQbGYo21Jto20rlchGFpdtP20uKLj5Rm2jbT8UYouHKMxQcA8nGeBTq5H4gXdzp2l6dfW0io8Oow5LAlSGJUggYyPmoKjG5b8SskTxMWVWaCVeSB8u5CT+QrjPD+ovF4gZLVFnVpw6yRncuGwu0+/B6E068sBqt8t7qsr3sqZEaycRxg9lUcdhycn3pL/xJYaLdW7XlwPOUqUgjXdIwBGAqjmtEtDoirKx3sura3Hny9EEuP+mu0n8xVKXxN4ihIz4MvJR3Md3Dx/30wrnLrxl4l1u4j/sq0XR7MH/W3oDysM9fLHA/Fq3rjwPaXVu9xrEuoa7ckA7ZLkxKfYKrKo/HNYNNbmtytN8R2srhItR8OXtlu43SXEJVfqVY4qvcfGHw3a7hJIGK9RDcQyH8lY0h0Tw5pETz3PgGKGKMbnmc27qo9WZnzXN3N9c/EOd9J8JWcWl+HUOy61QQKrTDukQx+v8ALutwGN4/1HxXqN9o/ge1kWW7kWSa/m27LVCiqzDBPzZB/wAK7Dw74a0rwLpUsgfzbuX57u+l5klbqefTOcCrelaTo/gzQRbWUS29tEu52PLSN6sepJrk7u+v/GOpizswYraI5kc8rGPU+rHstaxj1ZGi2Fvb2/8AF+pm0tMx2yHLMR8sa/3m9WPYV2GmaZbaTZrbWqELnc7Nyzt3Zj3NLpum22lWa2tqm1F5ZjyzN3Zj3Jq2Fya1EkKBmpVWhUqZIyxqXKwxEXNWY4x3pyoFFPLYHFZt3Gg4WkLcU0mms2fpSsDI3eoHepH71WduauKEGeaetRg1LEMsAKp6AXrVMKWPerVRxrtUCpKwbvqWhGIVSx4A5Ncxq975jbc9+ntWpqt4sUZQN7muRnnMsrMTxWlOPVktjZJdqliQB71ytpZ3PxI1Z7K2d4vDVq+Lu6Q4N0w/5ZKf7vqabKLzx3rUvh/SZmi0yA41K+ToB3iQ92PevXNL0uz0bTYLCwgWC2hXaiL2H9T705S6IhuxLZ2dvYWkVrbRLFBCgREUYVVHQAVYpQBRioMxMUuKWigBMUYpaKAExRgUtJmgAxRilooATFGKWigBuKMU6igBuKMU6igBuPeil4ophYq0hNBNNJqjgchcmk5zRTgpPagSTY3mjFSCMmniP2pXRapSZEAaUA1MI+OlOCUORpGiyILTwtSBKULU8xtGlYYBSgU/FGKVzRRsJijFOxRii4+UbijFOxRii4co3FG2nbaMUXHyjCMV518Vdd0yLwxcaStysusO0cltaRAvIWV1YEquSBweTW341vL+BtGsrG4aBtQvPs7MhCtt8tmwD25A5Fcunh+DRLqQC0WO4Y5eZss7n1LHJb86qKuNRS1Od8rxHr3MzjRbFv8AlnGQ87D3bov4c1q6XoGnaQC1rbjzW+9O5LSMfUsea06zdW8QaXokW++vI4m6qmcs30UcmtrJajNMqVxkdRkV0niDx3ovhTToWvbjzLuRF8mzh+aaUkDACjp9TXm9sPFvjUquh2LaNpjAA6her87D1RP8/UV3Hhn4d6N4ZkN/KX1DVWGXv7w7nz325ztH0596ym+bRFJW1OeTQfEPxFnS98Wb9N0NWDQaPExVpB1Blbr+H8q75Es9KsFjiSK2tIVwqKAqqB7Vn6t4rsLAFVcTSD+FTwPqa5adNe8WyqgDWtkeWlYYVR/sr/E3v0H6U4xtqxORDf3954x1r+z9PLJaQnMkpGVjH94+rHsPzrttM0y20ixS0tE2xrySeWZj1Zj3JpmkaRaaLYraWce1V5Zjyzt3Zj3JrRVcmrbBDQmakVKkRCeAKsJEEGWrNyGkMjhzyeBUwwowKQtTd2TjPNS9QH7jRVa8vbfT7SW6upBHDGpZmPYVz+jeOtK1vVGsYPMSTGY2kGBJgZOKlySaTZ0U8NVqQc4RbS3fY6k9KY/SjdTCc1ZzkMrbRVUtkmpJ3yxA6VBnmtIoTZIDV20TLZPaqK9a1LRMRg9zUzY0WkHFMuJhBCzk9BxUvQVzmvah832eM9OuKzjG7sNuxlajeGeUgEkZ5NcVqd1f+IdZHhXQHK3DDde3g5W1j78/3j0A9/ym8Q6xd/a4NC0RPP1q9yqDtCveRvQDtXoPg3wjaeEdGFrCxmupT5l1dN9+aQ9ST1x6DtWkpJaIhLqXPDvh2w8M6NBpenR7IYhyx+87d2J7k1rbafiis7iauM20bafijFFw5Rm0UbRT8UYouHKhm0UbRTsClxRcOVDNtG2n4oouHKM20bafRRcOUZto20+kxRcOUbgUYp+KMUXDlGbaNtPxRii4cozbRT8UUXDlKYgJpwtx3qyFpcUczM1h4ogEKjtTwg9KkoouWoRWyGhAO1ZF/wCJNE0m6S3v9UtLaVwSqSSAHjk59Over2pajbaVp1xfXkgitrdDJI7dAorx+CbzdQtvFusaVFPPq7s1tbSICIoFXEanIOWbduP0HpQrvRFqKPRJviD4RgGZPEWnj/dmDfyqk/xW8EJn/ifQtj+7G7fyWuePiUwyBYfDumRE/dH2bn9MVMPFOukfudLhRe221aq9nINDVf4u+C1Hy6nNIfRLKZv/AGWq7fGPwwDiOHVpvdNPk/qBVH/hJPFDfdsm/wCA2ZP9KcPEXi1efscwH/Xmw/pR7N9wui5/wt3Rn/1Wj6/If9nT2/xprfFeAt+68KeJZPpZY/m1VW8T+LR0spz9LU0i6/41nOEsrhfdrcL/ADo9m+47onPxVuCf3fgfxK3pm2A/rRH8UNQkcKPAXiLB7+UP61UeTx/O3yI6g/3pVX+S1G2iePbk/vLiFR/t3j/0Wn7PzFddjdf4mWllPCNa0bV9JhlQss1zb5UEEAg7CxA5HOO9dTYa7pWqQrLY6hbTo3QpKD+ma8yEPiXwpei/v7EalAIymYWaVYwxBb5TggnAycHpVO7vfCerKJB4MtGnb7zviEA+5Ubv0pcj6ajuj2kMCMgg1DPd29shee4jiUdWdwoH514dL4LF+qmx1HSNJgk4URXlzIy/QFlX9Kig+C2hzOZNV8Yz3OR0jZV/Vi1TyvsPQ6j4geOvDcNzoE8es2s0llqkc0qQvvZY9rKxwuemayNZ+K2m69fiHRLG/wBSZOI1ggIJPqSelWIvhv8ADbT4NmWuZQVO9pTI3DA9ANvOMHjoTXUr4h0vSLUxaXpkUMS9lRYlH5VUYtO6C6OOtfDPj7xLg3b2/h2zbqqHzZyPwOF/Suq0T4b+FvDLC+uU+2Xo+ZrzUGDtn1APA/nWTL4v1vVnMemK0uTjFlEWx9W6D8xU9r4M8Q6q4l1CdLVT1MrmWTH0B2j8z9KbS3bEn2R0OpeNNNskZbdvOZR2+VR+Nc+JvEXiw/uEaGzb/lo2VTH82/Dj3rqtL8DaPpxEkkbXk4ORJckNtPqFxgflXQOABgYGOMChSS2QWb3OR03wdYaftluM3dwOd0g+VT/sr/jk1tlABgAACqHiPxPp3h6JTduWkYZWJOWI9fYe9M8Pa2niG2knS0uLdVYAecuA3uD3pKpG9m9Tf6rVVP2rXu9zRC81Yii3Y6Ae9ciPF4TxxLpMghSyhQ+ZK5wQwGTznGOcVheMPFiaprel2Oj3jGKOVS7xEgMxYAD3xj9aznXildeh10cqrzmotWTV79Ejvtc8Raf4ahhe9Zh5r7VCLkn1P0FUfF3iFtF8OPfWxUyvhYiwyMnvj6c1wPxLvWvPENnZBi3kxqCB/eY/4AVf+J1x5OmaXYZGfvsPoMD+ZrGVVpS8j0cNlcOahzauTba8ka3gjxrJrheyvygvFUlWUYEg78eorC8M6tfXPxLnR7mRo5HlUoWJXC5wMe2BWHe6dceGo9D1q2yPOiDk/wC11IP1B/nTvB98sfim51FwdscE0xH6/wBaxVSTcU90z1ZZfRVOtWopcsk0vJp2Z0HxG1l9Q1S28P2r4QMvnHOAWOMA+wHP41ieIfsuieJtMk06VHFvHGGMZB5Bwc47kCq2iaBe+NdUvrjzhEQ3mPIwLDLE4A/Kq3ibw63hvU4bRrgTs6BywXbjkjH6VM5SknK2je5vhaOHpOOGU9UndW3bXVnvQbcoI6EA0x22qxpsGRaxZ67Fz+VRXL4UDua9KGup8FUVpNFZ3yc0gOaYTk04VvYzLES7mA9a2YVCqPYVl2abpAewrWXCrz9awqPoUitqN4tnas5PzHhR715h4o8Q/wBk24MaNc6jdN5Vpbry0sh4H4DjJrpvFms29jaT310+23t0JPcn0AHck8VleAvCd1Pft4u8QxEalOuLO1bkWkR6DH94jk/Wmnyx8werNLwD4Mbw7bS6jqb+fr19h7qc87PSNfRR098fSu3A4oAxS1mISilpKADFFLRQOwlFL3ooCwlFLR3oCwlFLRQFhKKKWgQlFLSUDsFFLRQFhMUYpaKBiYopaKAEooooJCg9KKhuZDFbSyKpdkUsFHViBnAoA848ZzN4v8X2fgq3YmxtwLzVmU8FQfkiJ9ScEj0xVXxH4iga+WcRiSy06UR2sK4Hnz8jA9AOcnsAfWuZ0HxVZaL4W1G7urvyfE2tXTvP50bI0IJIHLADCqD36mqNsqTzfaFuUnijXZbqjArGvG7p1YnqfQAVpBXBs7XRPGF7FLI2pSIyuC21I/lVuyqOOKvT+O3BPkIp/wB6Mj/2auJoJJ4rbkRN2dQ/j3Vdx8uGzx/tI3/xVN/4TrXipZYLEgdT5bcf+PViW2m3Fxg7dif3m4rdt7ZILcRDDDuSOtCgguyH/hOfEchxHHYn6Qsf/ZqX/hJfGUpypskB9YD/AFapnnhgwq7S39xeo+vp+NPtLi1uH2XFylm2cfv8qp+jfd/Wk1FbhdkdvrfjBpCZryxVR2+zE5/JqvprXiB1ImvbNBkY8u1bcR35LED8jTdQgTT5Ar3EZQqGDggKQfQ1QbUbRRk3MZz2Vtx/IUWix3Zuf2mjRqJopZX/AImNwwyfoDgVjalbRXUvmW0QiJBDKzlgw+pyR+FQPqluoyEuG/3YG/qKT+1FYZWzuT9VVf5tTSithO7KMtve2tsVFnaXCZz87NuU+uQAaoQRPIQ0m1csF+XOMk4A9epFbyaiWB32kyADvtP8jU2hWaa1qAnhGLS2cs5Ixul7L/wHkn3xSlJLYEie08MyEL5ly0YxysSgH8zmtuy8GafvEjWazN/fuGaQ/wDjxP6Vu28CRAYALepq4HOOaxlJstILa1htIwoC8cYUYAqYygdBUJb3pM1G4yUyE0wnrTc0A0xo8l0eFPFHxLupNRw8cBZljboQpAUY9Oc160Wit4TnYiKPoBXnPiHwLqi61Jq2gXIjklYs6btrKx64PTB9DT9G8G63NeC58Q6jI6J8yQiUtluxPbArmhzRbVtX1PoMYqGIjGqqqUUkrdU+uhy2iaRB4t8Y6iLqWRYtzylkIyfmwB+VMttMtoviNDYWinyIbgAAnJ+UZJJ+oNd74V8IDw5cXU7XAmebCqQuNqg5/Orlt4U0618QyazGJPtD5O0t8qk8Ej3oWHbSbWt9TpqZzThUnGMm48tkvOx5uyPrPxMKFTxeEEegQ/4LXVeOfCWq69q1pPZKjQiPY25sbTknPuOa7SHTbOO8e7S2iW4bhpVUBj+NXs4rSNBWab3dzz6ucy9pTnSVuVW1/EwNe8OR6p4W/stdvmQxr5DHswGB/h+NcZ4C8JX0GrXcuqWbR2/kNCVkH38kZx7YBr1LrUiKTTlRi5KT6HNRzStToToJ6S180Zuj6HYaJbNb2EAiRm3NySSfcmue8VeBn8Qa3b3wuljiRQsilSSQCTx+dduFAFRTNgYquSLVnsc9LF1qVR1Iv3nu3ruVzhQFHQDFULl8ucdBVx22qSazHbcxNdEInI3cM805eopgqRBlhWjEatgnyk+pqTUbjyYSoPzEU+1URwAnjAzXIeNtaGm6JdXQy0m3ZEi/ed2O1VHuSRXO9ZXKMLS1Pjfx3IhG/RNDcM/dZ7r+Ee6qCT9cV6sBwK5vwT4dHhnwxa2DgG5YGW5cD70rHLH8Og9hXSVLdwFopKM0hC0UmaKBi0UmaM0ALRSUZoAWikzRQAtFJmjNAC0UlGaAFopM0UAFFFFAC0UlLQMTNFGKKACiiigkKKKKAKM+l2U939pmtopZBGYwXUEBSckYPHJx+VeI+MG0HUPE62/hmwitWspf9NvrcbFkYdYgo+VvdscV731Fee6j8JdKmnludN1G/wBMeVy7RxOrxbickhWBxz6GnFpMZxdtZzXTYjXjux6Ctu10yG3AYjzJP7zDp9BXN6Re6lb+J73StQ1WGOCzlaKOCeFYppgBw3ptPUYzmunuTdyEJbeXGD96Vxux9F7n6/rXVFpq6IasSXF1DaIGmcKCcKoGWY+gA5P4VSe4u7liAjW0XvgyMP5L+p+lMP2bTmZwWubthgyOdzfn2HsMVT8y5ebznfH1PAFNpsSZoRxpEu1FwO/cn3J704qGUggEHqDUIuo24TdI2B8sSFv5Cp0t9QmICWgjBP3ppAPxwuayLuMEUaqFCKAOgxwKX5VXsAPwFaNv4dupyDcXbKv92BAv/jzZ/kK1rXwtp0ZDS2yzsOczky4PsG4H4CkwOUS5SeTZbLJcv/dgRnx9SOBWjbaDrl59yzjtVP8AFcyDP12rk/gSK7iCBIlVI1CqOiqMD8hVtFPpUNsaRxn/AAgsjmNLvU5pQzfOsC+Uu3uMglvbqK6bTNFstIs1tLGBYYVJbavcnqSTyT7mtLH50lS2MQIF6CloxRQAhopcUYoABQKMUpKopZmCgdycCgA7VG4Ned+J/Gl1L4kXRNLvobKFSPOvGAODjOB+n41csPGFvYXAsLnVH1WVsCIR2rLKT6dNrD34rGNePM12PQeW11TU7XbV7a7efQ7KgDJriNeHivXLq3TTILjS7T/lpJJKoY5I5wpJ4HauvhaOxsoo57lSY0VTJKwyxAxkk1rGpdvTRGFXC8kE07t9Frb1Lo46Uuc1jXHijRLRiJtTtgR1AfJ/IZrkPGHxBjSwij0G6kEzP80hhYAKAem4DvipqVoQjdsvDYCvXqKnGLV+r2PS0XPJpZbiGCGR2kUKiljz0AGSa85bxvqOm+D43u9JvpZmi2vcygIpJ6H17+lcdarrOkeFrvVpI0a31JPIWWWUlwCSCAvvg/gKxniUtl0ud2Hyac7uUktbLXd+R2ngnxVqOtazf3OoXyppsJ2xowVRlidoz1JwK76Z9x4ORXlPhfwfrN74YXNxZwWV0wmCyQ+Y5I4Bz26cfWvRNOtrmzsVhu7xruUEkyFAvHYAD0q8M5NLmRnm1OjGs/ZNaO1l5f8ABJrh9sZ96zyas3T9BVTNehFaHjMcDViBdzqPeqwNXrBQ0656DmiWiBGlcv5NsEHpzXACL/hJviRa2RG6x0VBdz/3WmbIjU/QZb8q6vXdRisbK4upnCxwozsT2AGf6Vz3w7NtpfhltV1a6t7e91mZr6QTSKpCtwi89goHHua5W7IrdnoQFFQ213b3kfmW88Uyf3o3DD8xWZ4h16HQbJJTE9xdTSCK1tY/vzSHoo9B3JPAHJpBY2RRkVxqaP4v1VRPqGvrpW7lbTT4FbYPRpGzuPuABUdw3irwtGbuS8GvabHzOjQiO5Re7KV+V8DkggH0oCx21AFV7G9t9RsLe9tJFlt50WSN16MpGQasc0BYKDRzRzQFgFFHNGDQFgoxzRzRQFgooNGaAAiiiigLBQaKPwpXCwUUUc0wCijNGaVwuFFFFFxiUVwD6UnfX9a/8DD/AIVEdLtwMNq+st9b5h/IiuhYeb6HP9YgeifhRmvN30nT3Hz3WpuO+7UJuf8Ax6qMml6FAxM9jfOOpY3M0oP4Bif0p/Vpi+sQ6HqpZR1YD8ahkv7OLiS6gT/ekUf1rysweDHbbJa2TH+7M5z+TGrMOm+FBjydJ0sn2iVqFhZsHiYrodlq8fhXWoTDqjaVdIeMTOjEfQ5yD9K4DVPCM1lcL/wiOtwG3PLWl3erJF/ur/Eo+jH6VuRxaVCo8vTLNR7QKP6Vaj1GOFcQwxxj0VQP5Vawk1rcn60uxwcupQ6XcC28SWs2lTucJKGD28h/2ZBn8jiugstJtJlWaNElVhlZGbeCPYnP6VtXN9FdwmK5gimjPVZFDA/ga5cae3hueS+8Ow4iZt0+ml/3cg7mPP3W/Q+laOhUSvuEcRFuz0OogsAoA6AdABWjBZKuMIPqai0TV7HXdOS8sXzGx2srDa0bDqrDsR6VsIK5ZSZ1JIZFBjHQVcS3XHJJpiCrEYrNsLDRGo6CnAY7VOI/ejyh60XGQ4ox7VP5Qo8oUrgQbfajb7VYCAdqUKB2ouBXEZPQU8RHqTU9NJ60XCxRvZ3s4BJHazXLE4CRbc/XkgVwXjjWdSn0d7WXSjabvnSSQiQgKeTtVWA/E1v3njbT9L1TULTU3+zi3CmHcCTKCuSV9eeK8x17VNT1vUWn2zI2ofuLK3JIPlZwWK++cfifSuatP3bRZ7WWYNuqpzSSWt31JdPXUfE+lW1pBEILe3IE08EGN5HUs24dAckCl0yA6vqer+IlupLO109CIZIgM8LgAbgew/Wr0vhrVPDLvaW85Y39sYI4YCWMjYBZiDhR3HX0qnqTSWPhOx8LWdrNHfXs2+aOTG8jdxuA6ZIHHoK52mleW6/Poe2qsZyaotWk7LyW8m7/AHF/w3Dc6n4Z1HWtZ1C/mjiDGNPtDKCFBz0PrxXGMLmDRJrm8s5JPtjBLeeZs7cHJwDySRgZr1G/8P3enaLpWnxfbDp8UTC6Wxx5hc8g+pGS3T2rN0vwXdatqNp9oguYNIs2Lot2QZZmJySwHQcAfhVypSaSW9jDD4+hCU5ytyt3S7JbJebZlaPpviP+zI4dDs7ZPIUGaZ0G93IDEAn0BAqv4n87XPG+m6PKwZ4ljhl2jALnlzx/nivQtUtdc0Nru40G1huo7g72hZtrRvjBI7EHA49q53wJ4Q1Vdfl17W4zHLliisRlmPUkDoMGiVN6Q1/4CM6OOhaeJm0mk7W3bff0JviveCLSdP0aH/WTyg7R6KMAfmR+VZPxEt2sNC8O6KpwAPwyAFz/AOPGt4eE9X1rx2NZ1dY4rK3YGCJX3Egfdz+PJq78RPC134gsbabTwrXdoxKqTjcp6gH1yBTnCUlJ27W9EY4bE0KU6FPm0V230Ta0+4q+MrjWNA0PS20VCILVf9IwAV2gAAEdSOvStjRNV/tnRLW/KbGmTLL2DDg49siucYeLvEdgNN1C0i0+3ZQlxMW3PIo6hR2ziuptbWHT7KG0t12wwqEUewrqoKTldbWPOxjpxoKm7Od3quz7kVw+XNQA89adI2WNRg13pWR5JIDzWnYDarOewrLQ8ir4k8q1x3apntYEcZ8Q3udTGmeHbZgP7Yu1t5GBO4Rj5nK/gOTXbaf4N8P6dEoh0u3dgoUyzL5rsB6s2Sa82Or3bfFRrxdHmvbbRbUqywOpdWm/iVSRk7QRtznBrvbPx9omo6rZafaTvJLdKx5Qr5TAZCtnGGODhevBrmkncpNbCaj4MijlXUPDrxaRqSnJaKPEUw7rKgwGB9eCPWrGm+HLwavHq+tail9ewxNFAscPlxQhiCxUZJJOAMk9K6PNR+fGJhCZF8wruC55I9celSUTYprAMpBAIPBpQaz9V1nT9Dsjd6ldxW0AIG6RsZJ6ADufYUAcfBB4q8GRSWmnaVbaxpKzu8EcUxjniRmLBMMNpC5wORxUs3xT0WymitdRtNQsb1xk29zEEI/4ETtYe4JrZ03xt4b1edYLPVrdp24WJyY3P0VgCa2biztbyPZcW8Uy+kihh+tHqL0OeTxqk6B4NIv5UYZV1C7T+O6kbxdd/wAGg3J/35FX/Gs/XPCK6RDLq3hiIW08IMk1khxDcqOSNvRWxnDDHPXNRWl4NUsbe8tpnWKZA64xkgjociuilSjP1OerUnB+RonxfqeePDzn63IH/stRt4v1g/d8PKP967/+xqqYCWy0sre284/KnGFT2Y/VjXQsLEw+syHnxbr56aHAPrck/wDstKvinxC3XTLNB7ysajWBE6IB+FL5YznaM/SmsLAX1mZN/wAJH4gbpbaev1LH+tH9v+ISOE00fVJD/wCzVHto8s+lP6tT7C+sT7j/AO3fEf8Ae0of9sZD/wCzUn9ueI88y6UPpbyf/F0mygJT+r0+wfWKncDrfiI9LjTR/wBuz/8AxdJ/bPiPvd6cPpaN/wDF07y/agRj3p/V6fYX1ip3Aax4g73lj+Fo3/xdL/bOvf8AP3ZH/t1b/wCLo8sUeWO+aPYUuwe3qdx41rW+9xZn/t3Yf+zVINc1UdZLQ/8AbBv/AIqoPLX3oCJ70vYUuwe3qdy0Ne1LHW1/79t/8VRVbYnvRR7Cl2D21TuZpYn1qMk1pDTpW/hpRpcnfFdXtYrqYWkZZz70hz71sf2S57igaQ395aPbR7hysw5IkkBEiKw9GGapS6Lpk2fM062YnqfJUH88V1X9jn+8KBox/vj8qPbU3uHLJHLxaXaQQmCKDZEeqK7BfyBqo2k21q3mQ2Kyp1KqfmX6ZOD9K7P+xR/z0H5Uh0UDrIPypOrTHaRx4vdNgJWQrbH/AKbqY8/QtwfwNWE1CycZS7tyD02yLz+tdMdFVgQZFI9CM1WfwtZSnMkFs59WiUmj28ejBxvucFday3hnX11fSoZ50lIW/toYyyzL/fUjOGX1713MHxI8LSRI/wBvdFcBlZ7eRQR9StL/AMIzp8JyLW1H0iX/AAp0GmWtnGYoY0SPcW2qMAEnJwPrXHUoxqSunY6oV3CNmi5D498JydPEGnp7STqh/wDHsVo23ivw9cMBDrmmyH0S7Rv5NWK9hYSjE1rbyj0dFb+YqpP4c8O3AxLomnN7mBf8KzeGfRmixS6o7hNZ09x8l7bN/uyqf61KL+F/uyRn6ODXmr+CvCTkk6JZr/u5X+RqrJ8P/CcjbhYNGf8AplcyL/Jqj6tIpYmPY9XF0p6YP0NH2n/ZryY+A9BQYim1KIf7GoSj+bVG3gaxHMWu67Ee23UWOPzpfVpD+sxPXPtX+z+tJ9rA/h/WvJF8IXEf+r8X+IFA7fbM/wAxSv4a1kDFv451dP8AfZX/AMKPq8+wLEQZ619sA/h/WkN4pz8pryZPDvitTmPx/eH/AH7ZG/rVj+yfHaLiPxzC2P7+mxn9al0pLoV7aD6npUws7hgZ7eOQg5BZASPzpCli1ws5tozMowrlBkD0B7V5kbL4koRs8T6XL/v2QX+Qp2fibGMjUdAl9mgdc/lU+xfYv26tpI9E1Ox0/V4o0ukfMbbkdGKsp9QQciqWl+HdH0q8kvY45Jrt+s87GR/wJ6fhXC/b/ign/Lt4ek+juM0n9t/E9DltC0aUeiXOP5mk6Ot2i1ipKLipWT6XPV/tcWO+aBdxD1/KvKT4r+IEK/vfBdvKe5iv1/lzTf8AhOPGa48zwFKR/s3in+lPkfYzVRPqesfbIvf8qX7ZD6n8q8mPxF8QRECfwDqg9THKG/ktB+KNyn+u8Ga6nriLdS5B8y7nrAvYQeSfypr38AB5bP0ryofFuwQZuvD+vW49WtMj+dOT4ueFpTtd7+E/9NbRv6A01BXC53l7qVvbW81zIWEcal3KqWOAMnAHWqMF9eanapcaXp0s8EihlllYRKwI4IzyfrjFc/bePfCt24X+2bdQe0u5M/8AfQFRP4ni8MW1zf6FeafqGmsd72H2kKY2ZgC0bDOASeVx16VbuloK+t2bNy2r2Y33ei3Bj6lrV1mx9VGG/IGm2uo217CJLeVZFzg46qfQjqD7HmrFj48cahHaa1pR0/zSoSdLhZosscKGIAK5IxkjGat+JPDrSudW0iJV1FMebECFF0ndT23f3WP06GnGq4u0kKLjNXi7orxyLuHWrErgpuJ+VRmsGDV4Rcpb3cNzYzs21Uu4Wj3N6Kx+Vj9DVzxPdro/hm9u5G2FLd2XJwSQpwB+OKqUk9UCMLwA32mPW9aYkm+1GUox/wCeaHav4cGtZ20++0W7n1FVFkXaRHLFSFU/KysMEHIyCDnpXK+G3ki8GaXZyrLa2jQq0zMD5twzfMyoo5wSevcdPWtHUBNfX+jWdwnk2sk5YWwI+7GpYbsd8hfl6AVtGHunHKTcnqa7PrVlY+dH4rlgtFTcTeW8cjIOvLHB/wC+s1h6bqWqQ6sPEGm2V5qZ2NFcXV7J5RuIyQf3SgcBSuQAozz1zmr1/bnxD4qg0eTmwtIVvLhO0rliqK3qowzEd8CtHxO72+gXaWz+XIXjtyy/weYyqSPTAbNZunFXLVWWmp1WmeKdG1a2ElvqVsWx80ZkCsp7gq2CPxFcrrFxba54+tY4ZIrq2020eRmRgypM7BQDjjcFU+4BrQHh/Tfs8UD2VvIkKhEDxq2AOO9XLaxtrOLy7a3ihTOdsaBRn6CpjSSd7lSrtq1jOv8ARtP1SEw3tnDOh7MoJH0PUH6VTtZde8KkfZGm1fSRwbSR83EI9Uc/eH+y3Poa6QBR/CKeHHpWk4xktjGE5RejMi4+JOhmzfyBdy37KVSw+yuJi+OFKleOe54qt4c0i50/QLO2uVAnVNzqOisxLFR9M4roNybt20bvXFODg96mnFwd0VUqOaSZSFm3cil+xHuRVzcPWjd71rzyMrIqfYvcUv2P3FW8j1oz70ueQ7IqfZKT7L7GrgIpMijmkKxU+zf7Jo+z47GrmR60bh6ijmYcpT8n2NJ5PtVzcPUUb09RRzMLIpeSPQ0hiHoauFk9RQWTviq5mFkU/KHpR5fHSrRaP+7TS6d1NPmfYVit5YoqxvT+6aKOZhYnwKXFVCdQ7fZvx3VGTq3ZbI/Vm/wrEqxfxRzWaTrfZNP/ABZ/8Kaf7dxwdOX6hz/hRcdjUpOaytniEn/X6YB/1xkP/s1Hla6R/wAfmnqfa2Y/+z0XCxrUhGeozWULTWmHz6rbr/1ztMfzY04abqJbLa3Pj0WCMfzU0XHZdzQMSN1RT9VFMaztm628TfVAaonSJ2OW1rUT7Bo1H6JThokecyX2oSezXTL/AOgkUXYkkLNptmetnbn/ALZr/hVGTTdPBO6ztR9Y1/wq7/YGnFstFK5/255G/wDQmNOGgaSDn+zrYn1aMMf1q1NroJpGQ9noyDMlvYKB/eVKrlfDpONmmE+gRDXTR6bYRDEdnbqP9mNR/Sp1hiQYWNR9FxVe08hcpyBh8P5x9jtW/wB203fyWnrY6M4yNKiYf9eDf/E11uxP7oo2J/dFHtA5TkjpmmNwNDjb/t0UfzApy6JprDnQ7df963jrq/LT+6KPLT+6KPaBZnLjw/pZ66RaD/tgn+FKPD2lf9Am0/78L/hXTGJP7oo8lP7tP2i7BZnPL4f0kDnSrMH/AK4L/hTxoOlY/wCQZZ/9+F/wrdMKelNNujf3vwYilzrsFmYZ0PTgBssLRSPSBf8ACoX0ZFbMNtp4Ho1qD+oNb5sYSc5l/wC/jf40fYoh2P4mjmQWZzT2d5H/AKvStKkHb5imfw2moTLqUPXwzA+O8M8f/syiur+yIOlBtF7Y/KldAcedYv4jh/CN5gd43hb/ANmpw8RyKcP4Z1dfpArfyY11v2U9sUhtm7AU7+Y/kcyPEi4z/Ymrg9cGzNH/AAkkx4i8Pasx7ZhVf/QmFdKbdwOlMMD/AN00b9RfI58avrEqjy9BaLPe5uUUD8F3UzzLt8tdtbknokSHA+pPX8hW7PA5U/Kax50IJGK3pRi9WZyk+hg39hNdsQlzHCp/u26sT+LZqnaeFNKguftd4v2yZQfmuQu1R7KAFH5VvMhzVa60i31MIl0jSRqcmPeQrf7wHUexrplSha9rkRnLa+hU02w07XLq6kS0RdNMX2dPLGxZjuyzADHA4APqDXTW9z4ts7aOwh1HTJYlG1Lu5idpiuONyhgrMPXIzjpWfNcXenmO3sdGmuWK/IUZEiX2LE5H4A1PZ293A76prd1CrRqdsUZIhgXucn7zdtx/AVwVacJPXc6ac5RV46ItJq80U66L4uNre2N78kN6IfLUueiOuSFJ/hYHHHY1h+NvDfixvC9xp0FzaXlpvS3t90bNcujOANzZwNoIBODkDNWrQR+I0vL29hH9lzReVbpKMbkBy0h9MnGO+FBpnhjxNrel2zsbW51rQQ5S0mRgblUXjJBxvXPAOc4Gec1yVKVtY7HVTq30luLYb7O4Om39mLbU7eNQRu3rJH0DI3deOnGD1FSXsQe6srvPzWspb6qylW/mD+FU9b8Uw6v4q0x/7Nv7OGCGZfOubcq0zMFIQKMnA2k8+lSl5rx1Aikht1IZjINrPjoAOw+v5V34d89Oz3OOsuWWj0HXN2/h/wARDW2ieWwntxb3flqWaHaxZZMDkrywOPUGtDUZtO1bT7p47lLjSr6MLNNAwYwMBhZOOcDAz6FQfWoorg7mAO4Dg1FHpGivdfaW0+FZicl0XaW+pXGaVXDu90KNRdS1pviZbFYrDxA629xgLDeE/uLodmVuisRjKkj2zXTqUkUOjqynkEHIrnjotlJbtFYyC1Rh89uyiSB/qjdP+AkVjt4VnsXL2cFxbA5O7Rr0xDPqYZMr+RNczUo7o1tF6pnclDTSCO1cP52t2gCHxBqUOD1vtKWX82jAFOGuaqmA/izQlJ6efZPGT+BcUKXkHIdsaaciuTTUdXnHHi3w6B/swZ/nLU8UGqzcy+MLPB/54W8Y/Vmanz+RPIzpM8UZrnxpCkk3Pi+/fPZZoYl/8dXP60z+x/DS7vtOrPcE9TPqTN+m4CnzBym89zDGMyTIuP7zAVUfXtKjYq+p2asOxnX/ABrOTT/BkIwP7H+rOjE/UknNX7dtAVQltLp+B0EW3H6UcwcoDxBpTEBdQtmJ7LIDUyapaSfcnDfQE1ILmzQYSZMeiqT/ACFSo8bjKlj/AMAYf0ppk2Y1JkcZVs07cacBuPCv+K4/nTvLPZT+lNNBZke40VKITjtS+R70+ZBZkPNIaseQPWjyF9TRzILFfNIcmrXkr70vlJ6UcyCzKeDRVzy0/u0Uc6CzJdtLt9qf5zHoQPwFJ5rf3jWF5GtoiBD2Bo2E9jS72P8AEfzoyT1J/OjUNA8o9lNHl+1KDRmjUNBNmPSjYKWgcUXY7IAg9KCg9KUGl3UrsLIb5Y9KPLHpT80UXCyGeWPSjyx6U+ii7HZDAg9KXYKdRxRcLIZ5Y9KPLHpT80Gi7DlQzyx6UeWtPzRRdhyoj8taPKWpMil4ouw5UReUtBiHqalxRii7DlRF5Y9aPKHrUuKMUXDlRD5XvR5Z9amxRijmYcqIPKNHlk9CKnxTSisORRzMOVERjI9KrTWCTclcE+lTy2srA+TdyxEjAyqsB+Yz+tUXt9cTPlX9nIPSW2YH81b+lNVJLVCdNMadGjLck4+lSpptvGOI+fU1AB4lA5/slv8Av4P8aNviNjy2lKPULI39RVe2k92T7JFo2iYwARWbfeG7HU5o3vd86RkMkDN+73DoSvRj9c1ZFnrcn+s1W2j9obT+rMf5U7+xvMObu/vLgf3fM8tfyQKT+JNLnbDkt1MzXdMsr+BLO8vGjgZgXgiOGmA6Kcc7fUDrWjaWziNFWIQwqAqIRg4HA47DHarlvYWtoCLe3jjzySq8n6nqanxTUmS10Od1Wxj1VZNOnfyZ8iWCVeGyvIZf9pT1Hp7GuZu7q405zB4hWWAA4W7iBEEg92HKn1B49zXf3dlBewmOZCwB3KwJVlPYqRyD9KzJYdUtUKNHHqlv0wxCTAen91v/AB2qhUcXdA4pqzMC2ktpYgbWWKSPsY3DD9KtICDVC90bwdcyM1/pp06VuWaaJoAT/vrhT+dS2XhHw8SGsXWdeuEv5JFP4biDXVHEX3sZulbuacT4OAefSrSO2OppkWlJbRCOKBUQdAq8U42JwdrSoT3DH+RyKJSTEo2JxI3qaeHJGDyKqrYzjpczH6qv/wATT/7PuWH/AB9zj6Kv/wATWbaKRM9rbTf622hf/eRT/MUz+xtKY5OmWZPvbr/hSLpcvWS/u2HoWVf5KKcdKs1+eaaZsf37p8fluxWTaLV2B0fRkG5tOsFHqYFH9KiM3h636DT1YHGERSfyAzR5Hh6KTczaf5n953Ut+ZOauQXenk7LZ4m/64LuH5qMVLsG25FHfWzEC2sLmQYyGW3KKfxbaKtJJcuAfs6xAjo75I/Bcj9akSbeMhJPxXbn86kBY/w4/GlYLjAjnln5/wBkYp4AH1peaKYgooooAKKKKACiiigAooooAKKKKADmjNBooAM0bqKKBhuPrS7jSUdqAF3H1pdx9abR6UWGODmjcaaKKLAPLmjefSmUvalZC5mO8w0u81HR6UWQczH+YaUSe1RnrRRZD5mSeZ7UCX2pnakosg5mS+b7UeZUQ60etHKg5mS+YPSjzBUfpSUcqHzMm8we9HmKe9Rd6QUuVBzMn3j1oDj1qEUUrD5mWA49aTcPWq560o7UWHcsbvekDe9RCnCiwJkhbPejNMpR0pDHZpCeKO9FACdaSnUooEM7U0gmn9zS96YrEWD6UYPpUlFMViEqCCCuQeoNZ1xoGk3Tbp9LtHY/xGFQfzxmtfvSd6Bo59vCWjlspbyxe0NxIg/JWAoPhawxgT6io9BfTD/2augNJQGpz/8Awitl/wA/Wp/+DCb/AOKpD4U09hhpdQYe99N/8VXQmigV2c4PBuiA7ntppT/01uZWH5FjVhPC+hxtuXSrUkd2jDfzrbNJQJspRafZ2+PJtLeLHTZGq/yFWacetFADaOaPSiqEFFHpRQIKKKKACiiigAooooAKKKKACiii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737286" name="Picture 6" descr="http://upload.lzep.cn/2018/0326/1522050287638.jpg"/>
          <p:cNvPicPr>
            <a:picLocks noChangeAspect="1" noChangeArrowheads="1"/>
          </p:cNvPicPr>
          <p:nvPr/>
        </p:nvPicPr>
        <p:blipFill>
          <a:blip r:embed="rId3" cstate="print"/>
          <a:srcRect/>
          <a:stretch>
            <a:fillRect/>
          </a:stretch>
        </p:blipFill>
        <p:spPr bwMode="auto">
          <a:xfrm>
            <a:off x="4211960" y="2996952"/>
            <a:ext cx="3312368" cy="324036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内容占位符 3"/>
          <p:cNvPicPr>
            <a:picLocks noGrp="1" noChangeAspect="1" noChangeArrowheads="1"/>
          </p:cNvPicPr>
          <p:nvPr>
            <p:ph idx="1"/>
          </p:nvPr>
        </p:nvPicPr>
        <p:blipFill>
          <a:blip r:embed="rId2" cstate="print"/>
          <a:srcRect/>
          <a:stretch>
            <a:fillRect/>
          </a:stretch>
        </p:blipFill>
        <p:spPr bwMode="auto">
          <a:xfrm>
            <a:off x="4642247" y="1196752"/>
            <a:ext cx="3990975" cy="2576726"/>
          </a:xfrm>
          <a:noFill/>
        </p:spPr>
      </p:pic>
      <p:pic>
        <p:nvPicPr>
          <p:cNvPr id="53250" name="图片 4"/>
          <p:cNvPicPr>
            <a:picLocks noChangeAspect="1" noChangeArrowheads="1"/>
          </p:cNvPicPr>
          <p:nvPr/>
        </p:nvPicPr>
        <p:blipFill>
          <a:blip r:embed="rId3" cstate="print"/>
          <a:srcRect/>
          <a:stretch>
            <a:fillRect/>
          </a:stretch>
        </p:blipFill>
        <p:spPr bwMode="auto">
          <a:xfrm>
            <a:off x="320278" y="2289069"/>
            <a:ext cx="3738563" cy="3919420"/>
          </a:xfrm>
          <a:prstGeom prst="rect">
            <a:avLst/>
          </a:prstGeom>
          <a:noFill/>
          <a:ln w="9525">
            <a:noFill/>
            <a:miter lim="800000"/>
            <a:headEnd/>
            <a:tailEnd/>
          </a:ln>
        </p:spPr>
      </p:pic>
      <p:sp>
        <p:nvSpPr>
          <p:cNvPr id="100" name="文本框 99"/>
          <p:cNvSpPr txBox="1"/>
          <p:nvPr/>
        </p:nvSpPr>
        <p:spPr>
          <a:xfrm>
            <a:off x="4283968" y="3773478"/>
            <a:ext cx="4401403" cy="2442047"/>
          </a:xfrm>
          <a:prstGeom prst="rect">
            <a:avLst/>
          </a:prstGeom>
          <a:noFill/>
          <a:ln w="9525">
            <a:noFill/>
          </a:ln>
        </p:spPr>
        <p:txBody>
          <a:bodyPr wrap="square" lIns="71470" tIns="35735" rIns="71470" bIns="35735">
            <a:spAutoFit/>
          </a:bodyPr>
          <a:lstStyle/>
          <a:p>
            <a:pPr indent="208453"/>
            <a:r>
              <a:rPr lang="zh-CN" altLang="en-US" sz="2200" noProof="1">
                <a:solidFill>
                  <a:srgbClr val="000000"/>
                </a:solidFill>
                <a:latin typeface="黑体" pitchFamily="49" charset="-122"/>
                <a:ea typeface="黑体" pitchFamily="49" charset="-122"/>
              </a:rPr>
              <a:t>大学生应该以</a:t>
            </a:r>
            <a:r>
              <a:rPr lang="zh-CN" altLang="en-US" sz="2200" noProof="1">
                <a:ln>
                  <a:solidFill>
                    <a:srgbClr val="FF0000"/>
                  </a:solidFill>
                </a:ln>
                <a:solidFill>
                  <a:srgbClr val="000000"/>
                </a:solidFill>
                <a:latin typeface="黑体" pitchFamily="49" charset="-122"/>
                <a:ea typeface="黑体" pitchFamily="49" charset="-122"/>
              </a:rPr>
              <a:t>有理想、有本领、有担当</a:t>
            </a:r>
            <a:r>
              <a:rPr lang="zh-CN" altLang="en-US" sz="2200" noProof="1">
                <a:solidFill>
                  <a:srgbClr val="000000"/>
                </a:solidFill>
                <a:latin typeface="黑体" pitchFamily="49" charset="-122"/>
                <a:ea typeface="黑体" pitchFamily="49" charset="-122"/>
              </a:rPr>
              <a:t>为根本要求，夯实综合素质基础，着力提升思想道德素质和法治素养，展现新的风貌、新的姿态，成为中国特色社会主义事业的合格建设者和可靠接班人，成为走在时代前列的奋进者、开拓者、奉献者。</a:t>
            </a:r>
          </a:p>
        </p:txBody>
      </p:sp>
      <p:sp>
        <p:nvSpPr>
          <p:cNvPr id="6" name="文本框 5"/>
          <p:cNvSpPr txBox="1"/>
          <p:nvPr/>
        </p:nvSpPr>
        <p:spPr>
          <a:xfrm>
            <a:off x="320515" y="983471"/>
            <a:ext cx="3860483" cy="1087831"/>
          </a:xfrm>
          <a:prstGeom prst="rect">
            <a:avLst/>
          </a:prstGeom>
          <a:solidFill>
            <a:schemeClr val="bg1"/>
          </a:solidFill>
          <a:ln w="12700" cmpd="sng">
            <a:solidFill>
              <a:srgbClr val="FF0000"/>
            </a:solidFill>
            <a:prstDash val="solid"/>
          </a:ln>
        </p:spPr>
        <p:txBody>
          <a:bodyPr lIns="71470" tIns="35735" rIns="71470" bIns="35735">
            <a:spAutoFit/>
          </a:bodyPr>
          <a:lstStyle/>
          <a:p>
            <a:pPr fontAlgn="auto"/>
            <a:r>
              <a:rPr lang="zh-CN" altLang="en-US" sz="2200" noProof="1">
                <a:solidFill>
                  <a:srgbClr val="000000"/>
                </a:solidFill>
                <a:latin typeface="黑体" pitchFamily="49" charset="-122"/>
                <a:ea typeface="黑体" pitchFamily="49" charset="-122"/>
                <a:sym typeface="+mn-ea"/>
              </a:rPr>
              <a:t>党的十九大提出了</a:t>
            </a:r>
            <a:r>
              <a:rPr lang="zh-CN" altLang="en-US" sz="2200" noProof="1">
                <a:ln>
                  <a:solidFill>
                    <a:srgbClr val="FF0000"/>
                  </a:solidFill>
                </a:ln>
                <a:solidFill>
                  <a:srgbClr val="000000"/>
                </a:solidFill>
                <a:latin typeface="黑体" pitchFamily="49" charset="-122"/>
                <a:ea typeface="黑体" pitchFamily="49" charset="-122"/>
                <a:sym typeface="+mn-ea"/>
              </a:rPr>
              <a:t>“培养担当民族复兴大任的时代新人</a:t>
            </a:r>
            <a:r>
              <a:rPr lang="zh-CN" altLang="en-US" sz="2200" noProof="1">
                <a:solidFill>
                  <a:srgbClr val="000000"/>
                </a:solidFill>
                <a:latin typeface="黑体" pitchFamily="49" charset="-122"/>
                <a:ea typeface="黑体" pitchFamily="49" charset="-122"/>
                <a:sym typeface="+mn-ea"/>
              </a:rPr>
              <a:t>”的战略要求。</a:t>
            </a:r>
          </a:p>
        </p:txBody>
      </p:sp>
      <p:sp>
        <p:nvSpPr>
          <p:cNvPr id="7" name="文本框 6">
            <a:extLst>
              <a:ext uri="{FF2B5EF4-FFF2-40B4-BE49-F238E27FC236}">
                <a16:creationId xmlns:a16="http://schemas.microsoft.com/office/drawing/2014/main" xmlns="" id="{916C6A8D-0DFD-40B5-8E8E-4C8DE2F7167A}"/>
              </a:ext>
            </a:extLst>
          </p:cNvPr>
          <p:cNvSpPr txBox="1"/>
          <p:nvPr/>
        </p:nvSpPr>
        <p:spPr>
          <a:xfrm>
            <a:off x="0" y="239715"/>
            <a:ext cx="9144000" cy="554037"/>
          </a:xfrm>
          <a:prstGeom prst="rect">
            <a:avLst/>
          </a:prstGeom>
          <a:noFill/>
        </p:spPr>
        <p:txBody>
          <a:bodyPr>
            <a:spAutoFit/>
          </a:bodyPr>
          <a:lstStyle/>
          <a:p>
            <a:pPr algn="ctr">
              <a:defRPr/>
            </a:pPr>
            <a:r>
              <a:rPr lang="zh-CN" altLang="en-US" sz="3000" b="1" dirty="0">
                <a:latin typeface="黑体" pitchFamily="49" charset="-122"/>
                <a:ea typeface="黑体" pitchFamily="49" charset="-122"/>
              </a:rPr>
              <a:t>二、时代新人要以民族复兴为已任</a:t>
            </a:r>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a16="http://schemas.microsoft.com/office/drawing/2014/main" xmlns="" id="{BD74906C-2AF5-4710-8BC2-7E074A20B02F}"/>
              </a:ext>
            </a:extLst>
          </p:cNvPr>
          <p:cNvSpPr/>
          <p:nvPr/>
        </p:nvSpPr>
        <p:spPr>
          <a:xfrm>
            <a:off x="1389064" y="2208213"/>
            <a:ext cx="6365875" cy="2735262"/>
          </a:xfrm>
          <a:prstGeom prst="roundRect">
            <a:avLst/>
          </a:prstGeom>
          <a:gradFill>
            <a:gsLst>
              <a:gs pos="0">
                <a:schemeClr val="accent1">
                  <a:lumMod val="5000"/>
                  <a:lumOff val="95000"/>
                </a:schemeClr>
              </a:gs>
              <a:gs pos="74000">
                <a:schemeClr val="accent4">
                  <a:lumMod val="60000"/>
                  <a:lumOff val="40000"/>
                </a:schemeClr>
              </a:gs>
              <a:gs pos="100000">
                <a:srgbClr val="FFC000"/>
              </a:gs>
            </a:gsLst>
            <a:lin ang="5400000" scaled="1"/>
          </a:gradFill>
          <a:ln>
            <a:solidFill>
              <a:srgbClr val="D6A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555" name="文本框 2"/>
          <p:cNvSpPr txBox="1">
            <a:spLocks noChangeArrowheads="1"/>
          </p:cNvSpPr>
          <p:nvPr/>
        </p:nvSpPr>
        <p:spPr bwMode="auto">
          <a:xfrm>
            <a:off x="1414463" y="2454275"/>
            <a:ext cx="6257925" cy="2308324"/>
          </a:xfrm>
          <a:prstGeom prst="rect">
            <a:avLst/>
          </a:prstGeom>
          <a:noFill/>
          <a:ln w="9525">
            <a:noFill/>
            <a:miter lim="800000"/>
            <a:headEnd/>
            <a:tailEnd/>
          </a:ln>
        </p:spPr>
        <p:txBody>
          <a:bodyPr>
            <a:spAutoFit/>
          </a:bodyPr>
          <a:lstStyle/>
          <a:p>
            <a:pPr>
              <a:lnSpc>
                <a:spcPct val="150000"/>
              </a:lnSpc>
            </a:pPr>
            <a:r>
              <a:rPr lang="zh-CN" altLang="en-US" sz="2400" dirty="0"/>
              <a:t>　　</a:t>
            </a:r>
            <a:r>
              <a:rPr lang="zh-CN" altLang="en-US" sz="2400" dirty="0">
                <a:latin typeface="黑体" pitchFamily="49" charset="-122"/>
                <a:ea typeface="黑体" pitchFamily="49" charset="-122"/>
              </a:rPr>
              <a:t>“青年兴则国家兴，青年强则国家强。</a:t>
            </a:r>
            <a:endParaRPr lang="en-US" altLang="zh-CN" sz="2400" dirty="0">
              <a:latin typeface="黑体" pitchFamily="49" charset="-122"/>
              <a:ea typeface="黑体" pitchFamily="49" charset="-122"/>
            </a:endParaRPr>
          </a:p>
          <a:p>
            <a:pPr algn="just">
              <a:lnSpc>
                <a:spcPct val="150000"/>
              </a:lnSpc>
            </a:pPr>
            <a:r>
              <a:rPr lang="zh-CN" altLang="en-US" sz="2400" dirty="0">
                <a:latin typeface="黑体" pitchFamily="49" charset="-122"/>
                <a:ea typeface="黑体" pitchFamily="49" charset="-122"/>
              </a:rPr>
              <a:t>青年一代有理想、有本领、有担当，国家就有前途，民族就有希望。”</a:t>
            </a:r>
            <a:endParaRPr lang="en-US" altLang="zh-CN" sz="2400" dirty="0">
              <a:latin typeface="黑体" pitchFamily="49" charset="-122"/>
              <a:ea typeface="黑体" pitchFamily="49" charset="-122"/>
            </a:endParaRPr>
          </a:p>
          <a:p>
            <a:pPr algn="r">
              <a:lnSpc>
                <a:spcPct val="150000"/>
              </a:lnSpc>
            </a:pPr>
            <a:r>
              <a:rPr lang="en-US" altLang="zh-CN" sz="2400" dirty="0">
                <a:latin typeface="黑体" pitchFamily="49" charset="-122"/>
                <a:ea typeface="黑体" pitchFamily="49" charset="-122"/>
              </a:rPr>
              <a:t>      ——</a:t>
            </a:r>
            <a:r>
              <a:rPr lang="zh-CN" altLang="en-US" sz="2400" dirty="0">
                <a:latin typeface="黑体" pitchFamily="49" charset="-122"/>
                <a:ea typeface="黑体" pitchFamily="49" charset="-122"/>
              </a:rPr>
              <a:t>习近平</a:t>
            </a:r>
          </a:p>
        </p:txBody>
      </p:sp>
      <p:sp>
        <p:nvSpPr>
          <p:cNvPr id="7" name="文本框 6">
            <a:extLst>
              <a:ext uri="{FF2B5EF4-FFF2-40B4-BE49-F238E27FC236}">
                <a16:creationId xmlns:a16="http://schemas.microsoft.com/office/drawing/2014/main" xmlns="" id="{916C6A8D-0DFD-40B5-8E8E-4C8DE2F7167A}"/>
              </a:ext>
            </a:extLst>
          </p:cNvPr>
          <p:cNvSpPr txBox="1"/>
          <p:nvPr/>
        </p:nvSpPr>
        <p:spPr>
          <a:xfrm>
            <a:off x="0" y="239715"/>
            <a:ext cx="9144000" cy="554037"/>
          </a:xfrm>
          <a:prstGeom prst="rect">
            <a:avLst/>
          </a:prstGeom>
          <a:noFill/>
        </p:spPr>
        <p:txBody>
          <a:bodyPr>
            <a:spAutoFit/>
          </a:bodyPr>
          <a:lstStyle/>
          <a:p>
            <a:pPr algn="ctr">
              <a:defRPr/>
            </a:pPr>
            <a:r>
              <a:rPr lang="zh-CN" altLang="en-US" sz="3000" b="1" dirty="0">
                <a:effectLst>
                  <a:outerShdw blurRad="38100" dist="38100" dir="2700000" algn="tl">
                    <a:srgbClr val="000000">
                      <a:alpha val="43137"/>
                    </a:srgbClr>
                  </a:outerShdw>
                </a:effectLst>
              </a:rPr>
              <a:t>二、时代新人要以民族复兴为已任</a:t>
            </a:r>
          </a:p>
        </p:txBody>
      </p:sp>
      <p:sp>
        <p:nvSpPr>
          <p:cNvPr id="5" name="矩形 4"/>
          <p:cNvSpPr/>
          <p:nvPr/>
        </p:nvSpPr>
        <p:spPr>
          <a:xfrm>
            <a:off x="467544" y="1124744"/>
            <a:ext cx="5904656" cy="456889"/>
          </a:xfrm>
          <a:prstGeom prst="rect">
            <a:avLst/>
          </a:prstGeom>
        </p:spPr>
        <p:txBody>
          <a:bodyPr wrap="square" lIns="71470" tIns="35735" rIns="71470" bIns="35735">
            <a:spAutoFit/>
          </a:bodyPr>
          <a:lstStyle/>
          <a:p>
            <a:pPr algn="ctr">
              <a:spcBef>
                <a:spcPts val="469"/>
              </a:spcBef>
            </a:pPr>
            <a:r>
              <a:rPr sz="2500" noProof="1">
                <a:ln>
                  <a:solidFill>
                    <a:srgbClr val="FF0000"/>
                  </a:solidFill>
                </a:ln>
                <a:solidFill>
                  <a:srgbClr val="FFC000"/>
                </a:solidFill>
                <a:latin typeface="方正姚体" panose="02010601030101010101" charset="-122"/>
                <a:ea typeface="方正姚体" panose="02010601030101010101" charset="-122"/>
                <a:cs typeface="Segoe UI Light 8" pitchFamily="34" charset="0"/>
              </a:rPr>
              <a:t>（一）做有理想有本领有担当的时代新人</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51520" y="476672"/>
          <a:ext cx="8540750" cy="4194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爆炸形 1 8"/>
          <p:cNvSpPr>
            <a:spLocks noChangeArrowheads="1"/>
          </p:cNvSpPr>
          <p:nvPr/>
        </p:nvSpPr>
        <p:spPr bwMode="auto">
          <a:xfrm>
            <a:off x="179512" y="836712"/>
            <a:ext cx="2808287" cy="1368425"/>
          </a:xfrm>
          <a:prstGeom prst="irregularSeal1">
            <a:avLst/>
          </a:prstGeom>
          <a:solidFill>
            <a:srgbClr val="FF3300"/>
          </a:solidFill>
          <a:ln w="9525" algn="ctr">
            <a:solidFill>
              <a:schemeClr val="tx1"/>
            </a:solidFill>
            <a:round/>
            <a:headEnd/>
            <a:tailEnd/>
          </a:ln>
        </p:spPr>
        <p:txBody>
          <a:bodyPr lIns="91418" tIns="45710" rIns="91418" bIns="45710"/>
          <a:lstStyle/>
          <a:p>
            <a:pPr defTabSz="914180" fontAlgn="base">
              <a:spcBef>
                <a:spcPct val="0"/>
              </a:spcBef>
              <a:spcAft>
                <a:spcPct val="0"/>
              </a:spcAft>
            </a:pPr>
            <a:endParaRPr lang="zh-CN" altLang="en-US" sz="2000" dirty="0" smtClean="0">
              <a:solidFill>
                <a:srgbClr val="007A77"/>
              </a:solidFill>
            </a:endParaRPr>
          </a:p>
        </p:txBody>
      </p:sp>
      <p:sp>
        <p:nvSpPr>
          <p:cNvPr id="10" name="TextBox 9"/>
          <p:cNvSpPr txBox="1">
            <a:spLocks noChangeArrowheads="1"/>
          </p:cNvSpPr>
          <p:nvPr/>
        </p:nvSpPr>
        <p:spPr bwMode="auto">
          <a:xfrm>
            <a:off x="971600" y="1268760"/>
            <a:ext cx="1511300" cy="461645"/>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pPr>
            <a:r>
              <a:rPr lang="zh-CN" altLang="en-US" sz="2400" dirty="0" smtClean="0">
                <a:solidFill>
                  <a:srgbClr val="FFFF00"/>
                </a:solidFill>
                <a:latin typeface="黑体" pitchFamily="49" charset="-122"/>
                <a:ea typeface="黑体" pitchFamily="49" charset="-122"/>
              </a:rPr>
              <a:t>更为重要</a:t>
            </a:r>
          </a:p>
        </p:txBody>
      </p:sp>
      <p:pic>
        <p:nvPicPr>
          <p:cNvPr id="39938" name="Picture 2" descr="http://a4.att.hudong.com/13/72/01300542845232142215727568507_s.jpg"/>
          <p:cNvPicPr>
            <a:picLocks noChangeAspect="1" noChangeArrowheads="1"/>
          </p:cNvPicPr>
          <p:nvPr/>
        </p:nvPicPr>
        <p:blipFill>
          <a:blip r:embed="rId6" cstate="print"/>
          <a:srcRect/>
          <a:stretch>
            <a:fillRect/>
          </a:stretch>
        </p:blipFill>
        <p:spPr bwMode="auto">
          <a:xfrm>
            <a:off x="0" y="3933064"/>
            <a:ext cx="2857500" cy="2143125"/>
          </a:xfrm>
          <a:prstGeom prst="rect">
            <a:avLst/>
          </a:prstGeom>
          <a:noFill/>
        </p:spPr>
      </p:pic>
      <p:pic>
        <p:nvPicPr>
          <p:cNvPr id="39940" name="Picture 4" descr="http://www.feel-bar.com/UploadFiles/2014/1/201401301523527337.jpg"/>
          <p:cNvPicPr>
            <a:picLocks noChangeAspect="1" noChangeArrowheads="1"/>
          </p:cNvPicPr>
          <p:nvPr/>
        </p:nvPicPr>
        <p:blipFill>
          <a:blip r:embed="rId7" cstate="print"/>
          <a:srcRect/>
          <a:stretch>
            <a:fillRect/>
          </a:stretch>
        </p:blipFill>
        <p:spPr bwMode="auto">
          <a:xfrm>
            <a:off x="6516221" y="4005071"/>
            <a:ext cx="2413223" cy="2119139"/>
          </a:xfrm>
          <a:prstGeom prst="rect">
            <a:avLst/>
          </a:prstGeom>
          <a:noFill/>
        </p:spPr>
      </p:pic>
      <p:pic>
        <p:nvPicPr>
          <p:cNvPr id="59394" name="Picture 2" descr="先学会做人，再学做事"/>
          <p:cNvPicPr>
            <a:picLocks noChangeAspect="1" noChangeArrowheads="1"/>
          </p:cNvPicPr>
          <p:nvPr/>
        </p:nvPicPr>
        <p:blipFill>
          <a:blip r:embed="rId8" cstate="print"/>
          <a:srcRect/>
          <a:stretch>
            <a:fillRect/>
          </a:stretch>
        </p:blipFill>
        <p:spPr bwMode="auto">
          <a:xfrm>
            <a:off x="3131840" y="4149080"/>
            <a:ext cx="2592288" cy="1872208"/>
          </a:xfrm>
          <a:prstGeom prst="rect">
            <a:avLst/>
          </a:prstGeom>
          <a:noFill/>
        </p:spPr>
      </p:pic>
      <p:sp>
        <p:nvSpPr>
          <p:cNvPr id="12" name="上箭头标注 11"/>
          <p:cNvSpPr/>
          <p:nvPr/>
        </p:nvSpPr>
        <p:spPr>
          <a:xfrm>
            <a:off x="1763688" y="3356992"/>
            <a:ext cx="2016224" cy="576064"/>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黑体" pitchFamily="49" charset="-122"/>
                <a:ea typeface="黑体" pitchFamily="49" charset="-122"/>
              </a:rPr>
              <a:t>基础和前提</a:t>
            </a:r>
            <a:endParaRPr lang="zh-CN" altLang="en-US" sz="2400" dirty="0">
              <a:latin typeface="黑体" pitchFamily="49" charset="-122"/>
              <a:ea typeface="黑体" pitchFamily="49" charset="-122"/>
            </a:endParaRPr>
          </a:p>
        </p:txBody>
      </p:sp>
      <p:sp>
        <p:nvSpPr>
          <p:cNvPr id="14" name="上箭头标注 13"/>
          <p:cNvSpPr/>
          <p:nvPr/>
        </p:nvSpPr>
        <p:spPr>
          <a:xfrm>
            <a:off x="5580112" y="3429000"/>
            <a:ext cx="2448272" cy="50405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黑体" pitchFamily="49" charset="-122"/>
                <a:ea typeface="黑体" pitchFamily="49" charset="-122"/>
              </a:rPr>
              <a:t>专门化、专业化</a:t>
            </a:r>
          </a:p>
        </p:txBody>
      </p:sp>
      <p:sp>
        <p:nvSpPr>
          <p:cNvPr id="11" name="矩形 10"/>
          <p:cNvSpPr/>
          <p:nvPr/>
        </p:nvSpPr>
        <p:spPr>
          <a:xfrm>
            <a:off x="3184368" y="836712"/>
            <a:ext cx="5075428"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成为人      成为某一种人</a:t>
            </a:r>
            <a:endParaRPr lang="zh-CN" altLang="en-US"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3" name="右箭头 12"/>
          <p:cNvSpPr/>
          <p:nvPr/>
        </p:nvSpPr>
        <p:spPr>
          <a:xfrm>
            <a:off x="4644008" y="1124744"/>
            <a:ext cx="648072" cy="144016"/>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par>
                          <p:cTn id="20" fill="hold">
                            <p:stCondLst>
                              <p:cond delay="500"/>
                            </p:stCondLst>
                            <p:childTnLst>
                              <p:par>
                                <p:cTn id="21" presetID="5" presetClass="entr" presetSubtype="1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par>
                          <p:cTn id="24" fill="hold">
                            <p:stCondLst>
                              <p:cond delay="1000"/>
                            </p:stCondLst>
                            <p:childTnLst>
                              <p:par>
                                <p:cTn id="25" presetID="8" presetClass="emph" presetSubtype="0" fill="hold" grpId="0" nodeType="afterEffect">
                                  <p:stCondLst>
                                    <p:cond delay="0"/>
                                  </p:stCondLst>
                                  <p:childTnLst>
                                    <p:animRot by="21600000">
                                      <p:cBhvr>
                                        <p:cTn id="26" dur="2000" fill="hold"/>
                                        <p:tgtEl>
                                          <p:spTgt spid="9"/>
                                        </p:tgtEl>
                                        <p:attrNameLst>
                                          <p:attrName>r</p:attrName>
                                        </p:attrNameLst>
                                      </p:cBhvr>
                                    </p:animRot>
                                  </p:childTnLst>
                                </p:cTn>
                              </p:par>
                              <p:par>
                                <p:cTn id="27" presetID="8" presetClass="emph" presetSubtype="0" fill="hold" grpId="0" nodeType="withEffect">
                                  <p:stCondLst>
                                    <p:cond delay="0"/>
                                  </p:stCondLst>
                                  <p:childTnLst>
                                    <p:animRot by="21600000">
                                      <p:cBhvr>
                                        <p:cTn id="28" dur="2000" fill="hold"/>
                                        <p:tgtEl>
                                          <p:spTgt spid="10"/>
                                        </p:tgtEl>
                                        <p:attrNameLst>
                                          <p:attrName>r</p:attrName>
                                        </p:attrNameLst>
                                      </p:cBhvr>
                                    </p:animRot>
                                  </p:childTnLst>
                                </p:cTn>
                              </p:par>
                            </p:childTnLst>
                          </p:cTn>
                        </p:par>
                        <p:par>
                          <p:cTn id="29" fill="hold">
                            <p:stCondLst>
                              <p:cond delay="3000"/>
                            </p:stCondLst>
                            <p:childTnLst>
                              <p:par>
                                <p:cTn id="30" presetID="23" presetClass="entr" presetSubtype="16" fill="hold" nodeType="afterEffect">
                                  <p:stCondLst>
                                    <p:cond delay="0"/>
                                  </p:stCondLst>
                                  <p:childTnLst>
                                    <p:set>
                                      <p:cBhvr>
                                        <p:cTn id="31" dur="1" fill="hold">
                                          <p:stCondLst>
                                            <p:cond delay="0"/>
                                          </p:stCondLst>
                                        </p:cTn>
                                        <p:tgtEl>
                                          <p:spTgt spid="59394"/>
                                        </p:tgtEl>
                                        <p:attrNameLst>
                                          <p:attrName>style.visibility</p:attrName>
                                        </p:attrNameLst>
                                      </p:cBhvr>
                                      <p:to>
                                        <p:strVal val="visible"/>
                                      </p:to>
                                    </p:set>
                                    <p:anim calcmode="lin" valueType="num">
                                      <p:cBhvr>
                                        <p:cTn id="32" dur="500" fill="hold"/>
                                        <p:tgtEl>
                                          <p:spTgt spid="59394"/>
                                        </p:tgtEl>
                                        <p:attrNameLst>
                                          <p:attrName>ppt_w</p:attrName>
                                        </p:attrNameLst>
                                      </p:cBhvr>
                                      <p:tavLst>
                                        <p:tav tm="0">
                                          <p:val>
                                            <p:fltVal val="0"/>
                                          </p:val>
                                        </p:tav>
                                        <p:tav tm="100000">
                                          <p:val>
                                            <p:strVal val="#ppt_w"/>
                                          </p:val>
                                        </p:tav>
                                      </p:tavLst>
                                    </p:anim>
                                    <p:anim calcmode="lin" valueType="num">
                                      <p:cBhvr>
                                        <p:cTn id="33" dur="500" fill="hold"/>
                                        <p:tgtEl>
                                          <p:spTgt spid="59394"/>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animBg="1"/>
      <p:bldP spid="14" grpId="0" animBg="1"/>
      <p:bldP spid="11" grpId="0"/>
      <p:bldP spid="1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411516" y="1022915"/>
            <a:ext cx="1859756" cy="5226333"/>
          </a:xfrm>
          <a:prstGeom prst="rect">
            <a:avLst/>
          </a:prstGeom>
          <a:solidFill>
            <a:srgbClr val="1D8B4F"/>
          </a:solidFill>
          <a:ln>
            <a:noFill/>
          </a:ln>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p>
        </p:txBody>
      </p:sp>
      <p:sp>
        <p:nvSpPr>
          <p:cNvPr id="32" name="任意多边形 31"/>
          <p:cNvSpPr/>
          <p:nvPr/>
        </p:nvSpPr>
        <p:spPr>
          <a:xfrm rot="5400000">
            <a:off x="551027" y="2072322"/>
            <a:ext cx="764565" cy="6218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8723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solidFill>
                <a:schemeClr val="tx1"/>
              </a:solidFill>
            </a:endParaRPr>
          </a:p>
        </p:txBody>
      </p:sp>
      <p:grpSp>
        <p:nvGrpSpPr>
          <p:cNvPr id="2" name="组合 12"/>
          <p:cNvGrpSpPr>
            <a:grpSpLocks/>
          </p:cNvGrpSpPr>
          <p:nvPr/>
        </p:nvGrpSpPr>
        <p:grpSpPr bwMode="auto">
          <a:xfrm>
            <a:off x="524645" y="3507732"/>
            <a:ext cx="5259031" cy="769434"/>
            <a:chOff x="2279" y="6103"/>
            <a:chExt cx="11041" cy="1464"/>
          </a:xfrm>
        </p:grpSpPr>
        <p:grpSp>
          <p:nvGrpSpPr>
            <p:cNvPr id="9" name="组合 44"/>
            <p:cNvGrpSpPr>
              <a:grpSpLocks/>
            </p:cNvGrpSpPr>
            <p:nvPr/>
          </p:nvGrpSpPr>
          <p:grpSpPr bwMode="auto">
            <a:xfrm>
              <a:off x="2279" y="6103"/>
              <a:ext cx="1305" cy="1453"/>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1D8B4F"/>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300" noProof="1">
                  <a:solidFill>
                    <a:schemeClr val="tx1"/>
                  </a:solidFill>
                </a:endParaRPr>
              </a:p>
            </p:txBody>
          </p:sp>
          <p:sp>
            <p:nvSpPr>
              <p:cNvPr id="36" name="Freeform 804"/>
              <p:cNvSpPr/>
              <p:nvPr/>
            </p:nvSpPr>
            <p:spPr bwMode="auto">
              <a:xfrm>
                <a:off x="1240731" y="3585295"/>
                <a:ext cx="503817" cy="474936"/>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lIns="84134" tIns="42066" rIns="84134" bIns="42066"/>
              <a:lstStyle/>
              <a:p>
                <a:pPr fontAlgn="auto"/>
                <a:endParaRPr lang="zh-CN" altLang="en-US" sz="1300" noProof="1"/>
              </a:p>
            </p:txBody>
          </p:sp>
        </p:grpSp>
        <p:sp>
          <p:nvSpPr>
            <p:cNvPr id="54279" name="矩形 48"/>
            <p:cNvSpPr>
              <a:spLocks noChangeArrowheads="1"/>
            </p:cNvSpPr>
            <p:nvPr/>
          </p:nvSpPr>
          <p:spPr bwMode="auto">
            <a:xfrm>
              <a:off x="3997" y="6103"/>
              <a:ext cx="9323" cy="1464"/>
            </a:xfrm>
            <a:prstGeom prst="rect">
              <a:avLst/>
            </a:prstGeom>
            <a:noFill/>
            <a:ln w="9525">
              <a:noFill/>
              <a:miter lim="800000"/>
              <a:headEnd/>
              <a:tailEnd/>
            </a:ln>
          </p:spPr>
          <p:txBody>
            <a:bodyPr wrap="none">
              <a:spAutoFit/>
            </a:bodyPr>
            <a:lstStyle/>
            <a:p>
              <a:r>
                <a:rPr lang="zh-CN" altLang="en-US" sz="2200" b="1" dirty="0">
                  <a:latin typeface="黑体" pitchFamily="49" charset="-122"/>
                  <a:ea typeface="黑体" pitchFamily="49" charset="-122"/>
                </a:rPr>
                <a:t>要有高强的本领才干，勤奋学习，</a:t>
              </a:r>
            </a:p>
            <a:p>
              <a:r>
                <a:rPr lang="zh-CN" altLang="en-US" sz="2200" b="1" dirty="0">
                  <a:latin typeface="黑体" pitchFamily="49" charset="-122"/>
                  <a:ea typeface="黑体" pitchFamily="49" charset="-122"/>
                </a:rPr>
                <a:t>全面发展。</a:t>
              </a:r>
            </a:p>
          </p:txBody>
        </p:sp>
      </p:grpSp>
      <p:grpSp>
        <p:nvGrpSpPr>
          <p:cNvPr id="10" name="组合 11"/>
          <p:cNvGrpSpPr>
            <a:grpSpLocks/>
          </p:cNvGrpSpPr>
          <p:nvPr/>
        </p:nvGrpSpPr>
        <p:grpSpPr bwMode="auto">
          <a:xfrm>
            <a:off x="611560" y="5013176"/>
            <a:ext cx="5850480" cy="807568"/>
            <a:chOff x="2280" y="8186"/>
            <a:chExt cx="12285" cy="1537"/>
          </a:xfrm>
        </p:grpSpPr>
        <p:sp>
          <p:nvSpPr>
            <p:cNvPr id="54281" name="矩形 50"/>
            <p:cNvSpPr>
              <a:spLocks noChangeArrowheads="1"/>
            </p:cNvSpPr>
            <p:nvPr/>
          </p:nvSpPr>
          <p:spPr bwMode="auto">
            <a:xfrm>
              <a:off x="4049" y="8259"/>
              <a:ext cx="10516" cy="1464"/>
            </a:xfrm>
            <a:prstGeom prst="rect">
              <a:avLst/>
            </a:prstGeom>
            <a:noFill/>
            <a:ln w="9525">
              <a:noFill/>
              <a:miter lim="800000"/>
              <a:headEnd/>
              <a:tailEnd/>
            </a:ln>
          </p:spPr>
          <p:txBody>
            <a:bodyPr wrap="none">
              <a:spAutoFit/>
            </a:bodyPr>
            <a:lstStyle/>
            <a:p>
              <a:r>
                <a:rPr lang="zh-CN" altLang="en-US" sz="2200" b="1" dirty="0">
                  <a:latin typeface="黑体" pitchFamily="49" charset="-122"/>
                  <a:ea typeface="黑体" pitchFamily="49" charset="-122"/>
                </a:rPr>
                <a:t>要有天下兴亡、匹夫有责的担当精神，</a:t>
              </a:r>
            </a:p>
            <a:p>
              <a:r>
                <a:rPr lang="zh-CN" altLang="en-US" sz="2200" b="1" dirty="0">
                  <a:latin typeface="黑体" pitchFamily="49" charset="-122"/>
                  <a:ea typeface="黑体" pitchFamily="49" charset="-122"/>
                </a:rPr>
                <a:t>讲求奉献，实干进取。</a:t>
              </a:r>
            </a:p>
          </p:txBody>
        </p:sp>
        <p:grpSp>
          <p:nvGrpSpPr>
            <p:cNvPr id="12" name="组合 1"/>
            <p:cNvGrpSpPr>
              <a:grpSpLocks/>
            </p:cNvGrpSpPr>
            <p:nvPr/>
          </p:nvGrpSpPr>
          <p:grpSpPr bwMode="auto">
            <a:xfrm>
              <a:off x="2280" y="8186"/>
              <a:ext cx="1305" cy="1453"/>
              <a:chOff x="1042310" y="3321057"/>
              <a:chExt cx="900789" cy="1003088"/>
            </a:xfrm>
          </p:grpSpPr>
          <p:sp>
            <p:nvSpPr>
              <p:cNvPr id="3" name="任意多边形 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8723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300" noProof="1">
                  <a:solidFill>
                    <a:schemeClr val="tx1"/>
                  </a:solidFill>
                </a:endParaRPr>
              </a:p>
            </p:txBody>
          </p:sp>
          <p:sp>
            <p:nvSpPr>
              <p:cNvPr id="4" name="Freeform 804"/>
              <p:cNvSpPr/>
              <p:nvPr/>
            </p:nvSpPr>
            <p:spPr bwMode="auto">
              <a:xfrm>
                <a:off x="1240769" y="3585370"/>
                <a:ext cx="503912" cy="475074"/>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lIns="84134" tIns="42066" rIns="84134" bIns="42066"/>
              <a:lstStyle/>
              <a:p>
                <a:pPr fontAlgn="auto"/>
                <a:endParaRPr lang="zh-CN" altLang="en-US" sz="1300" noProof="1"/>
              </a:p>
            </p:txBody>
          </p:sp>
        </p:grpSp>
      </p:grpSp>
      <p:grpSp>
        <p:nvGrpSpPr>
          <p:cNvPr id="13" name="组合 13"/>
          <p:cNvGrpSpPr>
            <a:grpSpLocks/>
          </p:cNvGrpSpPr>
          <p:nvPr/>
        </p:nvGrpSpPr>
        <p:grpSpPr bwMode="auto">
          <a:xfrm>
            <a:off x="759197" y="2096952"/>
            <a:ext cx="3763566" cy="784964"/>
            <a:chOff x="2564" y="4057"/>
            <a:chExt cx="7904" cy="1494"/>
          </a:xfrm>
        </p:grpSpPr>
        <p:sp>
          <p:nvSpPr>
            <p:cNvPr id="54286" name="矩形 46"/>
            <p:cNvSpPr>
              <a:spLocks noChangeArrowheads="1"/>
            </p:cNvSpPr>
            <p:nvPr/>
          </p:nvSpPr>
          <p:spPr bwMode="auto">
            <a:xfrm>
              <a:off x="4024" y="4057"/>
              <a:ext cx="6444" cy="1494"/>
            </a:xfrm>
            <a:prstGeom prst="rect">
              <a:avLst/>
            </a:prstGeom>
            <a:noFill/>
            <a:ln w="9525">
              <a:noFill/>
              <a:miter lim="800000"/>
              <a:headEnd/>
              <a:tailEnd/>
            </a:ln>
          </p:spPr>
          <p:txBody>
            <a:bodyPr>
              <a:spAutoFit/>
            </a:bodyPr>
            <a:lstStyle/>
            <a:p>
              <a:pPr>
                <a:lnSpc>
                  <a:spcPts val="2716"/>
                </a:lnSpc>
              </a:pPr>
              <a:r>
                <a:rPr lang="zh-CN" altLang="en-US" sz="2200" b="1" dirty="0">
                  <a:latin typeface="黑体" pitchFamily="49" charset="-122"/>
                  <a:ea typeface="黑体" pitchFamily="49" charset="-122"/>
                </a:rPr>
                <a:t>要有崇高的理想信念，</a:t>
              </a:r>
            </a:p>
            <a:p>
              <a:pPr>
                <a:lnSpc>
                  <a:spcPts val="2716"/>
                </a:lnSpc>
              </a:pPr>
              <a:r>
                <a:rPr lang="zh-CN" altLang="en-US" sz="2200" b="1" dirty="0">
                  <a:latin typeface="黑体" pitchFamily="49" charset="-122"/>
                  <a:ea typeface="黑体" pitchFamily="49" charset="-122"/>
                </a:rPr>
                <a:t>牢记使命，自信自励。</a:t>
              </a:r>
            </a:p>
          </p:txBody>
        </p:sp>
        <p:sp>
          <p:nvSpPr>
            <p:cNvPr id="5" name="Freeform 804"/>
            <p:cNvSpPr/>
            <p:nvPr/>
          </p:nvSpPr>
          <p:spPr bwMode="auto">
            <a:xfrm>
              <a:off x="2564" y="4252"/>
              <a:ext cx="730" cy="68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lIns="84134" tIns="42066" rIns="84134" bIns="42066"/>
            <a:lstStyle/>
            <a:p>
              <a:pPr fontAlgn="auto"/>
              <a:endParaRPr lang="zh-CN" altLang="en-US" sz="1300" noProof="1"/>
            </a:p>
          </p:txBody>
        </p:sp>
      </p:grpSp>
      <p:sp>
        <p:nvSpPr>
          <p:cNvPr id="6" name="矩形 5"/>
          <p:cNvSpPr/>
          <p:nvPr/>
        </p:nvSpPr>
        <p:spPr>
          <a:xfrm>
            <a:off x="323528" y="1023441"/>
            <a:ext cx="5904656" cy="456889"/>
          </a:xfrm>
          <a:prstGeom prst="rect">
            <a:avLst/>
          </a:prstGeom>
        </p:spPr>
        <p:txBody>
          <a:bodyPr wrap="square" lIns="71470" tIns="35735" rIns="71470" bIns="35735">
            <a:spAutoFit/>
          </a:bodyPr>
          <a:lstStyle/>
          <a:p>
            <a:pPr algn="ctr">
              <a:spcBef>
                <a:spcPts val="469"/>
              </a:spcBef>
            </a:pPr>
            <a:r>
              <a:rPr sz="2500" noProof="1">
                <a:ln>
                  <a:solidFill>
                    <a:srgbClr val="FF0000"/>
                  </a:solidFill>
                </a:ln>
                <a:solidFill>
                  <a:srgbClr val="FFC000"/>
                </a:solidFill>
                <a:latin typeface="方正姚体" panose="02010601030101010101" charset="-122"/>
                <a:ea typeface="方正姚体" panose="02010601030101010101" charset="-122"/>
                <a:cs typeface="Segoe UI Light 8" pitchFamily="34" charset="0"/>
              </a:rPr>
              <a:t>（一）做有理想有本领有担当的时代新人</a:t>
            </a:r>
          </a:p>
        </p:txBody>
      </p:sp>
      <p:sp>
        <p:nvSpPr>
          <p:cNvPr id="7" name="直角三角形 6"/>
          <p:cNvSpPr/>
          <p:nvPr/>
        </p:nvSpPr>
        <p:spPr>
          <a:xfrm rot="18900000">
            <a:off x="1322785" y="475958"/>
            <a:ext cx="410765" cy="453607"/>
          </a:xfrm>
          <a:prstGeom prst="rtTriangle">
            <a:avLst/>
          </a:prstGeom>
          <a:solidFill>
            <a:srgbClr val="1D8B4F"/>
          </a:solidFill>
          <a:ln>
            <a:noFill/>
          </a:ln>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p>
        </p:txBody>
      </p:sp>
      <p:sp>
        <p:nvSpPr>
          <p:cNvPr id="8" name="矩形 7"/>
          <p:cNvSpPr/>
          <p:nvPr/>
        </p:nvSpPr>
        <p:spPr>
          <a:xfrm>
            <a:off x="611560" y="1766936"/>
            <a:ext cx="908447" cy="57851"/>
          </a:xfrm>
          <a:prstGeom prst="rect">
            <a:avLst/>
          </a:prstGeom>
          <a:solidFill>
            <a:srgbClr val="F87230"/>
          </a:solidFill>
          <a:ln>
            <a:noFill/>
          </a:ln>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p>
        </p:txBody>
      </p:sp>
      <p:grpSp>
        <p:nvGrpSpPr>
          <p:cNvPr id="14" name="组合 9"/>
          <p:cNvGrpSpPr>
            <a:grpSpLocks/>
          </p:cNvGrpSpPr>
          <p:nvPr/>
        </p:nvGrpSpPr>
        <p:grpSpPr bwMode="auto">
          <a:xfrm>
            <a:off x="5107782" y="2108940"/>
            <a:ext cx="4293394" cy="2916228"/>
            <a:chOff x="9440" y="4009"/>
            <a:chExt cx="9016" cy="5545"/>
          </a:xfrm>
        </p:grpSpPr>
        <p:grpSp>
          <p:nvGrpSpPr>
            <p:cNvPr id="15" name="组合 30"/>
            <p:cNvGrpSpPr>
              <a:grpSpLocks/>
            </p:cNvGrpSpPr>
            <p:nvPr/>
          </p:nvGrpSpPr>
          <p:grpSpPr bwMode="auto">
            <a:xfrm>
              <a:off x="9440" y="4009"/>
              <a:ext cx="9016" cy="5545"/>
              <a:chOff x="5889940" y="1515620"/>
              <a:chExt cx="6222370" cy="3826758"/>
            </a:xfrm>
          </p:grpSpPr>
          <p:pic>
            <p:nvPicPr>
              <p:cNvPr id="29" name="图片 28"/>
              <p:cNvPicPr>
                <a:picLocks noChangeAspect="1"/>
              </p:cNvPicPr>
              <p:nvPr/>
            </p:nvPicPr>
            <p:blipFill>
              <a:blip r:embed="rId4" cstate="print"/>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54294" name="图片 29" descr="C:\Users\Administrator\Desktop\QQ截图20170317125855.jpgQQ截图20170317125855"/>
              <p:cNvPicPr>
                <a:picLocks noChangeAspect="1" noChangeArrowheads="1"/>
              </p:cNvPicPr>
              <p:nvPr/>
            </p:nvPicPr>
            <p:blipFill>
              <a:blip r:embed="rId5" cstate="print"/>
              <a:srcRect/>
              <a:stretch>
                <a:fillRect/>
              </a:stretch>
            </p:blipFill>
            <p:spPr bwMode="auto">
              <a:xfrm>
                <a:off x="7018335" y="2019175"/>
                <a:ext cx="3962400" cy="2457450"/>
              </a:xfrm>
              <a:prstGeom prst="rect">
                <a:avLst/>
              </a:prstGeom>
              <a:noFill/>
              <a:ln w="9525">
                <a:noFill/>
                <a:miter lim="800000"/>
                <a:headEnd/>
                <a:tailEnd/>
              </a:ln>
            </p:spPr>
          </p:pic>
        </p:grpSp>
        <p:pic>
          <p:nvPicPr>
            <p:cNvPr id="54295" name="图片 8"/>
            <p:cNvPicPr>
              <a:picLocks noChangeAspect="1" noChangeArrowheads="1"/>
            </p:cNvPicPr>
            <p:nvPr/>
          </p:nvPicPr>
          <p:blipFill>
            <a:blip r:embed="rId6" cstate="print"/>
            <a:srcRect/>
            <a:stretch>
              <a:fillRect/>
            </a:stretch>
          </p:blipFill>
          <p:spPr bwMode="auto">
            <a:xfrm>
              <a:off x="10933" y="4738"/>
              <a:ext cx="6020" cy="3562"/>
            </a:xfrm>
            <a:prstGeom prst="rect">
              <a:avLst/>
            </a:prstGeom>
            <a:noFill/>
            <a:ln w="9525">
              <a:noFill/>
              <a:miter lim="800000"/>
              <a:headEnd/>
              <a:tailEnd/>
            </a:ln>
          </p:spPr>
        </p:pic>
      </p:grpSp>
      <p:sp>
        <p:nvSpPr>
          <p:cNvPr id="25" name="文本框 6">
            <a:extLst>
              <a:ext uri="{FF2B5EF4-FFF2-40B4-BE49-F238E27FC236}">
                <a16:creationId xmlns:a16="http://schemas.microsoft.com/office/drawing/2014/main" xmlns="" id="{916C6A8D-0DFD-40B5-8E8E-4C8DE2F7167A}"/>
              </a:ext>
            </a:extLst>
          </p:cNvPr>
          <p:cNvSpPr txBox="1"/>
          <p:nvPr/>
        </p:nvSpPr>
        <p:spPr>
          <a:xfrm>
            <a:off x="0" y="116632"/>
            <a:ext cx="9144000" cy="646331"/>
          </a:xfrm>
          <a:prstGeom prst="rect">
            <a:avLst/>
          </a:prstGeom>
          <a:noFill/>
        </p:spPr>
        <p:txBody>
          <a:bodyPr>
            <a:spAutoFit/>
          </a:bodyPr>
          <a:lstStyle/>
          <a:p>
            <a:pPr algn="ctr">
              <a:defRPr/>
            </a:pPr>
            <a:r>
              <a:rPr lang="zh-CN" altLang="en-US" sz="3600" b="1" dirty="0">
                <a:latin typeface="黑体" pitchFamily="49" charset="-122"/>
                <a:ea typeface="黑体" pitchFamily="49" charset="-122"/>
              </a:rPr>
              <a:t>二、时代新人要以民族复兴为已任</a:t>
            </a:r>
          </a:p>
        </p:txBody>
      </p:sp>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trips(downLeft)">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strips(downLeft)">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trips(down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4"/>
          <p:cNvSpPr>
            <a:spLocks noChangeArrowheads="1"/>
          </p:cNvSpPr>
          <p:nvPr/>
        </p:nvSpPr>
        <p:spPr bwMode="auto">
          <a:xfrm>
            <a:off x="683568" y="2492896"/>
            <a:ext cx="4968875" cy="3416320"/>
          </a:xfrm>
          <a:prstGeom prst="rect">
            <a:avLst/>
          </a:prstGeom>
          <a:noFill/>
          <a:ln w="9525">
            <a:solidFill>
              <a:srgbClr val="0070C0"/>
            </a:solidFill>
            <a:prstDash val="dash"/>
            <a:miter lim="800000"/>
            <a:headEnd/>
            <a:tailEnd/>
          </a:ln>
        </p:spPr>
        <p:txBody>
          <a:bodyPr>
            <a:spAutoFit/>
          </a:bodyPr>
          <a:lstStyle/>
          <a:p>
            <a:pPr algn="just"/>
            <a:r>
              <a:rPr lang="zh-CN" altLang="en-US" sz="2400" dirty="0"/>
              <a:t>　　</a:t>
            </a:r>
            <a:r>
              <a:rPr lang="zh-CN" altLang="en-US" sz="2400" dirty="0">
                <a:latin typeface="黑体" pitchFamily="49" charset="-122"/>
                <a:ea typeface="黑体" pitchFamily="49" charset="-122"/>
              </a:rPr>
              <a:t>崇高的理想信念是人生的精神支柱和方向灯塔。青年人没有远大的理想、没有坚定的信念，就会迷失方向，丧失斗志。广大青年要把个人理想与“以实现国家富强、人民幸福为己任”紧密联系在一起，志存高远、脚踏实地，积极投身中国特色社会主义伟大实践，并努力为之奋斗终身。</a:t>
            </a:r>
          </a:p>
        </p:txBody>
      </p:sp>
      <p:pic>
        <p:nvPicPr>
          <p:cNvPr id="24579" name="图片 6"/>
          <p:cNvPicPr>
            <a:picLocks noChangeAspect="1" noChangeArrowheads="1"/>
          </p:cNvPicPr>
          <p:nvPr/>
        </p:nvPicPr>
        <p:blipFill>
          <a:blip r:embed="rId2" cstate="print"/>
          <a:srcRect l="45589"/>
          <a:stretch>
            <a:fillRect/>
          </a:stretch>
        </p:blipFill>
        <p:spPr bwMode="auto">
          <a:xfrm>
            <a:off x="6012160" y="2852936"/>
            <a:ext cx="2235200" cy="2974727"/>
          </a:xfrm>
          <a:prstGeom prst="rect">
            <a:avLst/>
          </a:prstGeom>
          <a:noFill/>
          <a:ln w="9525">
            <a:noFill/>
            <a:miter lim="800000"/>
            <a:headEnd/>
            <a:tailEnd/>
          </a:ln>
        </p:spPr>
      </p:pic>
      <p:sp>
        <p:nvSpPr>
          <p:cNvPr id="8" name="Text Box 19">
            <a:extLst>
              <a:ext uri="{FF2B5EF4-FFF2-40B4-BE49-F238E27FC236}">
                <a16:creationId xmlns:a16="http://schemas.microsoft.com/office/drawing/2014/main" xmlns="" id="{31E7A3BF-78E9-4087-8CF9-5B016949D532}"/>
              </a:ext>
            </a:extLst>
          </p:cNvPr>
          <p:cNvSpPr txBox="1">
            <a:spLocks noChangeArrowheads="1"/>
          </p:cNvSpPr>
          <p:nvPr/>
        </p:nvSpPr>
        <p:spPr bwMode="auto">
          <a:xfrm>
            <a:off x="0" y="223838"/>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（一）做</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有理想有本领有担当的时代新人</a:t>
            </a:r>
          </a:p>
        </p:txBody>
      </p:sp>
      <p:grpSp>
        <p:nvGrpSpPr>
          <p:cNvPr id="2" name="组合 2"/>
          <p:cNvGrpSpPr>
            <a:grpSpLocks/>
          </p:cNvGrpSpPr>
          <p:nvPr/>
        </p:nvGrpSpPr>
        <p:grpSpPr bwMode="auto">
          <a:xfrm>
            <a:off x="1115616" y="1196752"/>
            <a:ext cx="6953250" cy="603250"/>
            <a:chOff x="1055688" y="1490397"/>
            <a:chExt cx="6953413" cy="603517"/>
          </a:xfrm>
        </p:grpSpPr>
        <p:grpSp>
          <p:nvGrpSpPr>
            <p:cNvPr id="3" name="组合 1"/>
            <p:cNvGrpSpPr>
              <a:grpSpLocks/>
            </p:cNvGrpSpPr>
            <p:nvPr/>
          </p:nvGrpSpPr>
          <p:grpSpPr bwMode="auto">
            <a:xfrm>
              <a:off x="1055688" y="1490398"/>
              <a:ext cx="665162" cy="603516"/>
              <a:chOff x="1055688" y="1490398"/>
              <a:chExt cx="665162" cy="603516"/>
            </a:xfrm>
          </p:grpSpPr>
          <p:sp>
            <p:nvSpPr>
              <p:cNvPr id="24584" name="Freeform 6"/>
              <p:cNvSpPr>
                <a:spLocks/>
              </p:cNvSpPr>
              <p:nvPr/>
            </p:nvSpPr>
            <p:spPr bwMode="auto">
              <a:xfrm>
                <a:off x="1055688" y="1490398"/>
                <a:ext cx="665162" cy="603516"/>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EEB500"/>
              </a:solidFill>
              <a:ln w="19050" cmpd="sng">
                <a:solidFill>
                  <a:srgbClr val="F8F8F8"/>
                </a:solidFill>
                <a:bevel/>
                <a:headEnd/>
                <a:tailEnd/>
              </a:ln>
            </p:spPr>
            <p:txBody>
              <a:bodyPr lIns="92929" tIns="46465" rIns="92929" bIns="46465"/>
              <a:lstStyle/>
              <a:p>
                <a:endParaRPr lang="zh-CN" altLang="en-US"/>
              </a:p>
            </p:txBody>
          </p:sp>
          <p:sp>
            <p:nvSpPr>
              <p:cNvPr id="11" name="TextBox 6">
                <a:extLst>
                  <a:ext uri="{FF2B5EF4-FFF2-40B4-BE49-F238E27FC236}">
                    <a16:creationId xmlns:a16="http://schemas.microsoft.com/office/drawing/2014/main" xmlns="" id="{547BEACB-35E2-4A16-9279-FEFF7241ADB0}"/>
                  </a:ext>
                </a:extLst>
              </p:cNvPr>
              <p:cNvSpPr txBox="1">
                <a:spLocks noChangeArrowheads="1"/>
              </p:cNvSpPr>
              <p:nvPr/>
            </p:nvSpPr>
            <p:spPr bwMode="auto">
              <a:xfrm>
                <a:off x="1152528" y="1530103"/>
                <a:ext cx="471498" cy="524107"/>
              </a:xfrm>
              <a:prstGeom prst="rect">
                <a:avLst/>
              </a:prstGeom>
              <a:solidFill>
                <a:srgbClr val="EEB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2929" tIns="46465" rIns="92929" bIns="46465">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algn="ctr" defTabSz="929005" eaLnBrk="1" hangingPunct="1">
                  <a:defRPr/>
                </a:pPr>
                <a:r>
                  <a:rPr 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rPr>
                  <a:t>1</a:t>
                </a:r>
                <a:endParaRPr lang="zh-CN" alt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endParaRPr>
              </a:p>
            </p:txBody>
          </p:sp>
        </p:grpSp>
        <p:sp>
          <p:nvSpPr>
            <p:cNvPr id="24583" name="TextBox 7"/>
            <p:cNvSpPr txBox="1">
              <a:spLocks noChangeArrowheads="1"/>
            </p:cNvSpPr>
            <p:nvPr/>
          </p:nvSpPr>
          <p:spPr bwMode="auto">
            <a:xfrm>
              <a:off x="1825625" y="1490397"/>
              <a:ext cx="6183476" cy="587441"/>
            </a:xfrm>
            <a:prstGeom prst="rect">
              <a:avLst/>
            </a:prstGeom>
            <a:noFill/>
            <a:ln w="9525">
              <a:solidFill>
                <a:srgbClr val="EEB500"/>
              </a:solidFill>
              <a:miter lim="800000"/>
              <a:headEnd/>
              <a:tailEnd/>
            </a:ln>
          </p:spPr>
          <p:txBody>
            <a:bodyPr lIns="108000" tIns="108000" rIns="108000" bIns="108000">
              <a:spAutoFit/>
            </a:bodyPr>
            <a:lstStyle/>
            <a:p>
              <a:pPr algn="ctr" defTabSz="928688" eaLnBrk="1" hangingPunct="1"/>
              <a:r>
                <a:rPr lang="zh-CN" altLang="en-US" sz="2400" b="1" dirty="0">
                  <a:solidFill>
                    <a:schemeClr val="accent1">
                      <a:lumMod val="50000"/>
                    </a:schemeClr>
                  </a:solidFill>
                  <a:latin typeface="黑体" pitchFamily="49" charset="-122"/>
                  <a:ea typeface="黑体" pitchFamily="49" charset="-122"/>
                </a:rPr>
                <a:t>要有崇高的理想信念，牢记使命，自信自励</a:t>
              </a:r>
            </a:p>
          </p:txBody>
        </p:sp>
      </p:grpSp>
      <p:pic>
        <p:nvPicPr>
          <p:cNvPr id="788481" name="Picture 1"/>
          <p:cNvPicPr>
            <a:picLocks noChangeAspect="1" noChangeArrowheads="1"/>
          </p:cNvPicPr>
          <p:nvPr/>
        </p:nvPicPr>
        <p:blipFill>
          <a:blip r:embed="rId3" cstate="print"/>
          <a:srcRect/>
          <a:stretch>
            <a:fillRect/>
          </a:stretch>
        </p:blipFill>
        <p:spPr bwMode="auto">
          <a:xfrm>
            <a:off x="2051720" y="1844824"/>
            <a:ext cx="5112568" cy="576064"/>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9">
            <a:extLst>
              <a:ext uri="{FF2B5EF4-FFF2-40B4-BE49-F238E27FC236}">
                <a16:creationId xmlns:a16="http://schemas.microsoft.com/office/drawing/2014/main" xmlns="" id="{31E7A3BF-78E9-4087-8CF9-5B016949D532}"/>
              </a:ext>
            </a:extLst>
          </p:cNvPr>
          <p:cNvSpPr txBox="1">
            <a:spLocks noChangeArrowheads="1"/>
          </p:cNvSpPr>
          <p:nvPr/>
        </p:nvSpPr>
        <p:spPr bwMode="auto">
          <a:xfrm>
            <a:off x="0" y="223838"/>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（一）做</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有理想有本领有担当的时代新人</a:t>
            </a:r>
          </a:p>
        </p:txBody>
      </p:sp>
      <p:grpSp>
        <p:nvGrpSpPr>
          <p:cNvPr id="2" name="组合 2"/>
          <p:cNvGrpSpPr>
            <a:grpSpLocks/>
          </p:cNvGrpSpPr>
          <p:nvPr/>
        </p:nvGrpSpPr>
        <p:grpSpPr bwMode="auto">
          <a:xfrm>
            <a:off x="1115616" y="1124744"/>
            <a:ext cx="6953250" cy="603250"/>
            <a:chOff x="1055688" y="1490397"/>
            <a:chExt cx="6953413" cy="603517"/>
          </a:xfrm>
        </p:grpSpPr>
        <p:grpSp>
          <p:nvGrpSpPr>
            <p:cNvPr id="3" name="组合 1"/>
            <p:cNvGrpSpPr>
              <a:grpSpLocks/>
            </p:cNvGrpSpPr>
            <p:nvPr/>
          </p:nvGrpSpPr>
          <p:grpSpPr bwMode="auto">
            <a:xfrm>
              <a:off x="1055688" y="1490398"/>
              <a:ext cx="665162" cy="603516"/>
              <a:chOff x="1055688" y="1490398"/>
              <a:chExt cx="665162" cy="603516"/>
            </a:xfrm>
          </p:grpSpPr>
          <p:sp>
            <p:nvSpPr>
              <p:cNvPr id="24584" name="Freeform 6"/>
              <p:cNvSpPr>
                <a:spLocks/>
              </p:cNvSpPr>
              <p:nvPr/>
            </p:nvSpPr>
            <p:spPr bwMode="auto">
              <a:xfrm>
                <a:off x="1055688" y="1490398"/>
                <a:ext cx="665162" cy="603516"/>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EEB500"/>
              </a:solidFill>
              <a:ln w="19050" cmpd="sng">
                <a:solidFill>
                  <a:srgbClr val="F8F8F8"/>
                </a:solidFill>
                <a:bevel/>
                <a:headEnd/>
                <a:tailEnd/>
              </a:ln>
            </p:spPr>
            <p:txBody>
              <a:bodyPr lIns="92929" tIns="46465" rIns="92929" bIns="46465"/>
              <a:lstStyle/>
              <a:p>
                <a:endParaRPr lang="zh-CN" altLang="en-US"/>
              </a:p>
            </p:txBody>
          </p:sp>
          <p:sp>
            <p:nvSpPr>
              <p:cNvPr id="11" name="TextBox 6">
                <a:extLst>
                  <a:ext uri="{FF2B5EF4-FFF2-40B4-BE49-F238E27FC236}">
                    <a16:creationId xmlns:a16="http://schemas.microsoft.com/office/drawing/2014/main" xmlns="" id="{547BEACB-35E2-4A16-9279-FEFF7241ADB0}"/>
                  </a:ext>
                </a:extLst>
              </p:cNvPr>
              <p:cNvSpPr txBox="1">
                <a:spLocks noChangeArrowheads="1"/>
              </p:cNvSpPr>
              <p:nvPr/>
            </p:nvSpPr>
            <p:spPr bwMode="auto">
              <a:xfrm>
                <a:off x="1152528" y="1530103"/>
                <a:ext cx="471498" cy="524107"/>
              </a:xfrm>
              <a:prstGeom prst="rect">
                <a:avLst/>
              </a:prstGeom>
              <a:solidFill>
                <a:srgbClr val="EEB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2929" tIns="46465" rIns="92929" bIns="46465">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algn="ctr" defTabSz="929005" eaLnBrk="1" hangingPunct="1">
                  <a:defRPr/>
                </a:pPr>
                <a:r>
                  <a:rPr 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rPr>
                  <a:t>1</a:t>
                </a:r>
                <a:endParaRPr lang="zh-CN" alt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endParaRPr>
              </a:p>
            </p:txBody>
          </p:sp>
        </p:grpSp>
        <p:sp>
          <p:nvSpPr>
            <p:cNvPr id="24583" name="TextBox 7"/>
            <p:cNvSpPr txBox="1">
              <a:spLocks noChangeArrowheads="1"/>
            </p:cNvSpPr>
            <p:nvPr/>
          </p:nvSpPr>
          <p:spPr bwMode="auto">
            <a:xfrm>
              <a:off x="1825625" y="1490397"/>
              <a:ext cx="6183476" cy="587441"/>
            </a:xfrm>
            <a:prstGeom prst="rect">
              <a:avLst/>
            </a:prstGeom>
            <a:noFill/>
            <a:ln w="9525">
              <a:solidFill>
                <a:srgbClr val="EEB500"/>
              </a:solidFill>
              <a:miter lim="800000"/>
              <a:headEnd/>
              <a:tailEnd/>
            </a:ln>
          </p:spPr>
          <p:txBody>
            <a:bodyPr lIns="108000" tIns="108000" rIns="108000" bIns="108000">
              <a:spAutoFit/>
            </a:bodyPr>
            <a:lstStyle/>
            <a:p>
              <a:pPr algn="ctr" defTabSz="928688" eaLnBrk="1" hangingPunct="1"/>
              <a:r>
                <a:rPr lang="zh-CN" altLang="en-US" sz="2400" b="1" dirty="0">
                  <a:solidFill>
                    <a:schemeClr val="accent1">
                      <a:lumMod val="50000"/>
                    </a:schemeClr>
                  </a:solidFill>
                  <a:latin typeface="黑体" pitchFamily="49" charset="-122"/>
                  <a:ea typeface="黑体" pitchFamily="49" charset="-122"/>
                </a:rPr>
                <a:t>要有崇高的理想信念，牢记使命，自信自励</a:t>
              </a:r>
            </a:p>
          </p:txBody>
        </p:sp>
      </p:grpSp>
      <p:pic>
        <p:nvPicPr>
          <p:cNvPr id="1019906" name="Picture 2"/>
          <p:cNvPicPr>
            <a:picLocks noChangeAspect="1" noChangeArrowheads="1"/>
          </p:cNvPicPr>
          <p:nvPr/>
        </p:nvPicPr>
        <p:blipFill>
          <a:blip r:embed="rId2" cstate="print"/>
          <a:srcRect b="47257"/>
          <a:stretch>
            <a:fillRect/>
          </a:stretch>
        </p:blipFill>
        <p:spPr bwMode="auto">
          <a:xfrm>
            <a:off x="395536" y="2636912"/>
            <a:ext cx="2664296" cy="2736304"/>
          </a:xfrm>
          <a:prstGeom prst="rect">
            <a:avLst/>
          </a:prstGeom>
          <a:noFill/>
          <a:ln w="9525">
            <a:noFill/>
            <a:miter lim="800000"/>
            <a:headEnd/>
            <a:tailEnd/>
          </a:ln>
        </p:spPr>
      </p:pic>
      <p:pic>
        <p:nvPicPr>
          <p:cNvPr id="1019907" name="Picture 3"/>
          <p:cNvPicPr>
            <a:picLocks noChangeAspect="1" noChangeArrowheads="1"/>
          </p:cNvPicPr>
          <p:nvPr/>
        </p:nvPicPr>
        <p:blipFill>
          <a:blip r:embed="rId3" cstate="print"/>
          <a:srcRect/>
          <a:stretch>
            <a:fillRect/>
          </a:stretch>
        </p:blipFill>
        <p:spPr bwMode="auto">
          <a:xfrm>
            <a:off x="3203848" y="2636912"/>
            <a:ext cx="2808312" cy="2736304"/>
          </a:xfrm>
          <a:prstGeom prst="rect">
            <a:avLst/>
          </a:prstGeom>
          <a:noFill/>
          <a:ln w="9525">
            <a:noFill/>
            <a:miter lim="800000"/>
            <a:headEnd/>
            <a:tailEnd/>
          </a:ln>
        </p:spPr>
      </p:pic>
      <p:pic>
        <p:nvPicPr>
          <p:cNvPr id="1019909" name="Picture 5" descr="https://ss1.baidu.com/6ONXsjip0QIZ8tyhnq/it/u=612222559,3547924557&amp;fm=173&amp;s=F104DB10822356A4D88418840300E0A0&amp;w=498&amp;h=386&amp;img.JPEG"/>
          <p:cNvPicPr>
            <a:picLocks noChangeAspect="1" noChangeArrowheads="1"/>
          </p:cNvPicPr>
          <p:nvPr/>
        </p:nvPicPr>
        <p:blipFill>
          <a:blip r:embed="rId4" cstate="print"/>
          <a:srcRect/>
          <a:stretch>
            <a:fillRect/>
          </a:stretch>
        </p:blipFill>
        <p:spPr bwMode="auto">
          <a:xfrm>
            <a:off x="6156176" y="2636913"/>
            <a:ext cx="2736304" cy="2376264"/>
          </a:xfrm>
          <a:prstGeom prst="rect">
            <a:avLst/>
          </a:prstGeom>
          <a:noFill/>
        </p:spPr>
      </p:pic>
      <p:sp>
        <p:nvSpPr>
          <p:cNvPr id="13" name="TextBox 12"/>
          <p:cNvSpPr txBox="1"/>
          <p:nvPr/>
        </p:nvSpPr>
        <p:spPr>
          <a:xfrm>
            <a:off x="611560" y="1772816"/>
            <a:ext cx="8172400" cy="1378006"/>
          </a:xfrm>
          <a:prstGeom prst="rect">
            <a:avLst/>
          </a:prstGeom>
          <a:noFill/>
        </p:spPr>
        <p:txBody>
          <a:bodyPr wrap="square" rtlCol="0">
            <a:spAutoFit/>
          </a:bodyPr>
          <a:lstStyle/>
          <a:p>
            <a:pPr algn="ctr">
              <a:lnSpc>
                <a:spcPts val="2000"/>
              </a:lnSpc>
              <a:spcBef>
                <a:spcPts val="1400"/>
              </a:spcBef>
            </a:pPr>
            <a:r>
              <a:rPr lang="zh-CN" altLang="en-US" sz="2000" b="1" dirty="0" smtClean="0"/>
              <a:t>参军报国，梦想起航</a:t>
            </a:r>
            <a:endParaRPr lang="en-US" altLang="zh-CN" sz="2000" b="1" dirty="0" smtClean="0"/>
          </a:p>
          <a:p>
            <a:pPr algn="ctr">
              <a:lnSpc>
                <a:spcPts val="2000"/>
              </a:lnSpc>
              <a:spcBef>
                <a:spcPts val="1400"/>
              </a:spcBef>
            </a:pPr>
            <a:r>
              <a:rPr lang="zh-CN" altLang="en-US" sz="2000" b="1" dirty="0" smtClean="0"/>
              <a:t>宋玺：北大才女到亚丁湾护航编队唯一女特战队员</a:t>
            </a:r>
          </a:p>
          <a:p>
            <a:pPr algn="just">
              <a:lnSpc>
                <a:spcPct val="120000"/>
              </a:lnSpc>
              <a:spcBef>
                <a:spcPts val="1400"/>
              </a:spcBef>
            </a:pPr>
            <a:endParaRPr lang="zh-CN" altLang="en-US" sz="2400" dirty="0" smtClean="0"/>
          </a:p>
        </p:txBody>
      </p:sp>
      <p:sp>
        <p:nvSpPr>
          <p:cNvPr id="12" name="TextBox 11"/>
          <p:cNvSpPr txBox="1"/>
          <p:nvPr/>
        </p:nvSpPr>
        <p:spPr>
          <a:xfrm>
            <a:off x="611560" y="5373216"/>
            <a:ext cx="8064896" cy="10609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20000"/>
              </a:lnSpc>
              <a:spcBef>
                <a:spcPts val="1400"/>
              </a:spcBef>
            </a:pPr>
            <a:r>
              <a:rPr lang="zh-CN" altLang="en-US" dirty="0" smtClean="0"/>
              <a:t>宋玺入伍前是北京大学心理学系本科生，也曾是北京大学学生合唱团领唱，多次随团参加世界级与国家级比赛。她喜欢声乐、喜欢美食、喜欢滑板</a:t>
            </a:r>
            <a:r>
              <a:rPr lang="en-US" altLang="zh-CN" dirty="0" smtClean="0"/>
              <a:t>…</a:t>
            </a:r>
            <a:r>
              <a:rPr lang="zh-CN" altLang="en-US" dirty="0" smtClean="0"/>
              <a:t>喜欢着每一个同龄女孩所心仪的东西，而在宋玺心中，还有一个从军梦。</a:t>
            </a:r>
          </a:p>
        </p:txBody>
      </p:sp>
      <p:sp>
        <p:nvSpPr>
          <p:cNvPr id="15" name="矩形 14"/>
          <p:cNvSpPr/>
          <p:nvPr/>
        </p:nvSpPr>
        <p:spPr>
          <a:xfrm>
            <a:off x="428596" y="5429264"/>
            <a:ext cx="8136904"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smtClean="0">
                <a:latin typeface="黑体" pitchFamily="49" charset="-122"/>
                <a:ea typeface="黑体" pitchFamily="49" charset="-122"/>
              </a:rPr>
              <a:t>她曾在中国人民解放军海军陆战队某旅女子侦察队服役。</a:t>
            </a:r>
            <a:r>
              <a:rPr lang="en-US" altLang="zh-CN" dirty="0" smtClean="0">
                <a:latin typeface="黑体" pitchFamily="49" charset="-122"/>
                <a:ea typeface="黑体" pitchFamily="49" charset="-122"/>
              </a:rPr>
              <a:t>2016</a:t>
            </a:r>
            <a:r>
              <a:rPr lang="zh-CN" altLang="en-US" dirty="0" smtClean="0">
                <a:latin typeface="黑体" pitchFamily="49" charset="-122"/>
                <a:ea typeface="黑体" pitchFamily="49" charset="-122"/>
              </a:rPr>
              <a:t>年</a:t>
            </a:r>
            <a:r>
              <a:rPr lang="en-US" altLang="zh-CN" dirty="0" smtClean="0">
                <a:latin typeface="黑体" pitchFamily="49" charset="-122"/>
                <a:ea typeface="黑体" pitchFamily="49" charset="-122"/>
              </a:rPr>
              <a:t>12</a:t>
            </a:r>
            <a:r>
              <a:rPr lang="zh-CN" altLang="en-US" dirty="0" smtClean="0">
                <a:latin typeface="黑体" pitchFamily="49" charset="-122"/>
                <a:ea typeface="黑体" pitchFamily="49" charset="-122"/>
              </a:rPr>
              <a:t>月，她成为中国人民解放军第二十五批赴亚丁湾护航编队里唯一的一名女陆战队员。</a:t>
            </a:r>
            <a:endParaRPr lang="en-US" altLang="zh-CN" dirty="0" smtClean="0">
              <a:latin typeface="黑体" pitchFamily="49" charset="-122"/>
              <a:ea typeface="黑体" pitchFamily="49" charset="-122"/>
            </a:endParaRPr>
          </a:p>
          <a:p>
            <a:r>
              <a:rPr lang="zh-CN" altLang="en-US" dirty="0" smtClean="0">
                <a:latin typeface="黑体" pitchFamily="49" charset="-122"/>
                <a:ea typeface="黑体" pitchFamily="49" charset="-122"/>
              </a:rPr>
              <a:t>她文能当学霸，艺能夺合唱冠军，武能维和打海盗</a:t>
            </a:r>
            <a:endParaRPr lang="zh-CN" altLang="en-US" dirty="0">
              <a:latin typeface="黑体" pitchFamily="49" charset="-122"/>
              <a:ea typeface="黑体" pitchFamily="49"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2"/>
                                        </p:tgtEl>
                                      </p:cBhvr>
                                    </p:animEffect>
                                    <p:set>
                                      <p:cBhvr>
                                        <p:cTn id="7" dur="1" fill="hold">
                                          <p:stCondLst>
                                            <p:cond delay="1999"/>
                                          </p:stCondLst>
                                        </p:cTn>
                                        <p:tgtEl>
                                          <p:spTgt spid="12"/>
                                        </p:tgtEl>
                                        <p:attrNameLst>
                                          <p:attrName>style.visibility</p:attrName>
                                        </p:attrNameLst>
                                      </p:cBhvr>
                                      <p:to>
                                        <p:strVal val="hidden"/>
                                      </p:to>
                                    </p:set>
                                  </p:childTnLst>
                                </p:cTn>
                              </p:par>
                            </p:childTnLst>
                          </p:cTn>
                        </p:par>
                        <p:par>
                          <p:cTn id="8" fill="hold">
                            <p:stCondLst>
                              <p:cond delay="2000"/>
                            </p:stCondLst>
                            <p:childTnLst>
                              <p:par>
                                <p:cTn id="9" presetID="2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图片 6"/>
          <p:cNvPicPr>
            <a:picLocks noChangeAspect="1" noChangeArrowheads="1"/>
          </p:cNvPicPr>
          <p:nvPr/>
        </p:nvPicPr>
        <p:blipFill>
          <a:blip r:embed="rId2" cstate="print"/>
          <a:srcRect b="14638"/>
          <a:stretch>
            <a:fillRect/>
          </a:stretch>
        </p:blipFill>
        <p:spPr bwMode="auto">
          <a:xfrm>
            <a:off x="3131840" y="1916832"/>
            <a:ext cx="3096344" cy="2088232"/>
          </a:xfrm>
          <a:prstGeom prst="rect">
            <a:avLst/>
          </a:prstGeom>
          <a:noFill/>
          <a:ln w="9525">
            <a:noFill/>
            <a:miter lim="800000"/>
            <a:headEnd/>
            <a:tailEnd/>
          </a:ln>
        </p:spPr>
      </p:pic>
      <p:sp>
        <p:nvSpPr>
          <p:cNvPr id="8" name="Text Box 19">
            <a:extLst>
              <a:ext uri="{FF2B5EF4-FFF2-40B4-BE49-F238E27FC236}">
                <a16:creationId xmlns:a16="http://schemas.microsoft.com/office/drawing/2014/main" xmlns="" id="{09ED4A4C-DBDD-4AD3-8B13-A940AC825C87}"/>
              </a:ext>
            </a:extLst>
          </p:cNvPr>
          <p:cNvSpPr txBox="1">
            <a:spLocks noChangeArrowheads="1"/>
          </p:cNvSpPr>
          <p:nvPr/>
        </p:nvSpPr>
        <p:spPr bwMode="auto">
          <a:xfrm>
            <a:off x="0" y="223838"/>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（一）做</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有理想有本领有担当的时代新人</a:t>
            </a:r>
          </a:p>
        </p:txBody>
      </p:sp>
      <p:grpSp>
        <p:nvGrpSpPr>
          <p:cNvPr id="2" name="组合 2"/>
          <p:cNvGrpSpPr>
            <a:grpSpLocks/>
          </p:cNvGrpSpPr>
          <p:nvPr/>
        </p:nvGrpSpPr>
        <p:grpSpPr bwMode="auto">
          <a:xfrm>
            <a:off x="1115616" y="1124744"/>
            <a:ext cx="6953250" cy="603250"/>
            <a:chOff x="1055688" y="1490397"/>
            <a:chExt cx="6953413" cy="603517"/>
          </a:xfrm>
        </p:grpSpPr>
        <p:grpSp>
          <p:nvGrpSpPr>
            <p:cNvPr id="3" name="组合 1"/>
            <p:cNvGrpSpPr>
              <a:grpSpLocks/>
            </p:cNvGrpSpPr>
            <p:nvPr/>
          </p:nvGrpSpPr>
          <p:grpSpPr bwMode="auto">
            <a:xfrm>
              <a:off x="1055688" y="1490398"/>
              <a:ext cx="665162" cy="603516"/>
              <a:chOff x="1055688" y="1490398"/>
              <a:chExt cx="665162" cy="603516"/>
            </a:xfrm>
          </p:grpSpPr>
          <p:sp>
            <p:nvSpPr>
              <p:cNvPr id="25608" name="Freeform 6"/>
              <p:cNvSpPr>
                <a:spLocks/>
              </p:cNvSpPr>
              <p:nvPr/>
            </p:nvSpPr>
            <p:spPr bwMode="auto">
              <a:xfrm>
                <a:off x="1055688" y="1490398"/>
                <a:ext cx="665162" cy="603516"/>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EEB500"/>
              </a:solidFill>
              <a:ln w="19050" cmpd="sng">
                <a:solidFill>
                  <a:srgbClr val="F8F8F8"/>
                </a:solidFill>
                <a:bevel/>
                <a:headEnd/>
                <a:tailEnd/>
              </a:ln>
            </p:spPr>
            <p:txBody>
              <a:bodyPr lIns="92929" tIns="46465" rIns="92929" bIns="46465"/>
              <a:lstStyle/>
              <a:p>
                <a:endParaRPr lang="zh-CN" altLang="en-US"/>
              </a:p>
            </p:txBody>
          </p:sp>
          <p:sp>
            <p:nvSpPr>
              <p:cNvPr id="11" name="TextBox 6">
                <a:extLst>
                  <a:ext uri="{FF2B5EF4-FFF2-40B4-BE49-F238E27FC236}">
                    <a16:creationId xmlns:a16="http://schemas.microsoft.com/office/drawing/2014/main" xmlns="" id="{BC8FF229-DDFB-4B75-A3F0-A667870D3ADB}"/>
                  </a:ext>
                </a:extLst>
              </p:cNvPr>
              <p:cNvSpPr txBox="1">
                <a:spLocks noChangeArrowheads="1"/>
              </p:cNvSpPr>
              <p:nvPr/>
            </p:nvSpPr>
            <p:spPr bwMode="auto">
              <a:xfrm>
                <a:off x="1152528" y="1530103"/>
                <a:ext cx="471498" cy="524107"/>
              </a:xfrm>
              <a:prstGeom prst="rect">
                <a:avLst/>
              </a:prstGeom>
              <a:solidFill>
                <a:srgbClr val="EEB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2929" tIns="46465" rIns="92929" bIns="46465">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algn="ctr" defTabSz="929005" eaLnBrk="1" hangingPunct="1">
                  <a:defRPr/>
                </a:pPr>
                <a:r>
                  <a:rPr 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rPr>
                  <a:t>2</a:t>
                </a:r>
                <a:endParaRPr lang="zh-CN" alt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endParaRPr>
              </a:p>
            </p:txBody>
          </p:sp>
        </p:grpSp>
        <p:sp>
          <p:nvSpPr>
            <p:cNvPr id="25607" name="TextBox 7"/>
            <p:cNvSpPr txBox="1">
              <a:spLocks noChangeArrowheads="1"/>
            </p:cNvSpPr>
            <p:nvPr/>
          </p:nvSpPr>
          <p:spPr bwMode="auto">
            <a:xfrm>
              <a:off x="1825625" y="1490397"/>
              <a:ext cx="6183476" cy="587441"/>
            </a:xfrm>
            <a:prstGeom prst="rect">
              <a:avLst/>
            </a:prstGeom>
            <a:noFill/>
            <a:ln w="9525">
              <a:solidFill>
                <a:srgbClr val="EEB500"/>
              </a:solidFill>
              <a:miter lim="800000"/>
              <a:headEnd/>
              <a:tailEnd/>
            </a:ln>
          </p:spPr>
          <p:txBody>
            <a:bodyPr lIns="108000" tIns="108000" rIns="108000" bIns="108000">
              <a:spAutoFit/>
            </a:bodyPr>
            <a:lstStyle/>
            <a:p>
              <a:pPr algn="ctr" defTabSz="928688" eaLnBrk="1" hangingPunct="1"/>
              <a:r>
                <a:rPr lang="zh-CN" altLang="en-US" sz="2400" b="1" dirty="0">
                  <a:solidFill>
                    <a:schemeClr val="accent1">
                      <a:lumMod val="50000"/>
                    </a:schemeClr>
                  </a:solidFill>
                  <a:latin typeface="黑体" pitchFamily="49" charset="-122"/>
                  <a:ea typeface="黑体" pitchFamily="49" charset="-122"/>
                </a:rPr>
                <a:t>要有高强的本领才干，勤奋学习，全面发展</a:t>
              </a:r>
            </a:p>
          </p:txBody>
        </p:sp>
      </p:grpSp>
      <p:sp>
        <p:nvSpPr>
          <p:cNvPr id="12" name="矩形 11"/>
          <p:cNvSpPr/>
          <p:nvPr/>
        </p:nvSpPr>
        <p:spPr>
          <a:xfrm>
            <a:off x="6156176" y="1772816"/>
            <a:ext cx="2987824" cy="50783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CN" dirty="0" smtClean="0">
                <a:latin typeface="黑体" pitchFamily="49" charset="-122"/>
                <a:ea typeface="黑体" pitchFamily="49" charset="-122"/>
              </a:rPr>
              <a:t>18</a:t>
            </a:r>
            <a:r>
              <a:rPr lang="zh-CN" altLang="en-US" dirty="0" smtClean="0">
                <a:latin typeface="黑体" pitchFamily="49" charset="-122"/>
                <a:ea typeface="黑体" pitchFamily="49" charset="-122"/>
              </a:rPr>
              <a:t>世纪以前，知识更新速度为</a:t>
            </a:r>
            <a:r>
              <a:rPr lang="en-US" altLang="zh-CN" dirty="0" smtClean="0">
                <a:latin typeface="黑体" pitchFamily="49" charset="-122"/>
                <a:ea typeface="黑体" pitchFamily="49" charset="-122"/>
              </a:rPr>
              <a:t>90</a:t>
            </a:r>
            <a:r>
              <a:rPr lang="zh-CN" altLang="en-US" dirty="0" smtClean="0">
                <a:latin typeface="黑体" pitchFamily="49" charset="-122"/>
                <a:ea typeface="黑体" pitchFamily="49" charset="-122"/>
              </a:rPr>
              <a:t>年左右翻一番； </a:t>
            </a:r>
            <a:r>
              <a:rPr lang="en-US" altLang="zh-CN" dirty="0" smtClean="0">
                <a:latin typeface="黑体" pitchFamily="49" charset="-122"/>
                <a:ea typeface="黑体" pitchFamily="49" charset="-122"/>
              </a:rPr>
              <a:t>20</a:t>
            </a:r>
            <a:r>
              <a:rPr lang="zh-CN" altLang="en-US" dirty="0" smtClean="0">
                <a:latin typeface="黑体" pitchFamily="49" charset="-122"/>
                <a:ea typeface="黑体" pitchFamily="49" charset="-122"/>
              </a:rPr>
              <a:t>世纪</a:t>
            </a:r>
            <a:r>
              <a:rPr lang="en-US" altLang="zh-CN" dirty="0" smtClean="0">
                <a:latin typeface="黑体" pitchFamily="49" charset="-122"/>
                <a:ea typeface="黑体" pitchFamily="49" charset="-122"/>
              </a:rPr>
              <a:t>90</a:t>
            </a:r>
            <a:r>
              <a:rPr lang="zh-CN" altLang="en-US" dirty="0" smtClean="0">
                <a:latin typeface="黑体" pitchFamily="49" charset="-122"/>
                <a:ea typeface="黑体" pitchFamily="49" charset="-122"/>
              </a:rPr>
              <a:t>年代以来，知识更新加速到</a:t>
            </a:r>
            <a:r>
              <a:rPr lang="en-US" altLang="zh-CN" dirty="0" smtClean="0">
                <a:latin typeface="黑体" pitchFamily="49" charset="-122"/>
                <a:ea typeface="黑体" pitchFamily="49" charset="-122"/>
              </a:rPr>
              <a:t>3</a:t>
            </a:r>
            <a:r>
              <a:rPr lang="zh-CN" altLang="en-US" dirty="0" smtClean="0">
                <a:latin typeface="黑体" pitchFamily="49" charset="-122"/>
                <a:ea typeface="黑体" pitchFamily="49" charset="-122"/>
              </a:rPr>
              <a:t>到</a:t>
            </a:r>
            <a:r>
              <a:rPr lang="en-US" altLang="zh-CN" dirty="0" smtClean="0">
                <a:latin typeface="黑体" pitchFamily="49" charset="-122"/>
                <a:ea typeface="黑体" pitchFamily="49" charset="-122"/>
              </a:rPr>
              <a:t>5</a:t>
            </a:r>
            <a:r>
              <a:rPr lang="zh-CN" altLang="en-US" dirty="0" smtClean="0">
                <a:latin typeface="黑体" pitchFamily="49" charset="-122"/>
                <a:ea typeface="黑体" pitchFamily="49" charset="-122"/>
              </a:rPr>
              <a:t>年翻一番。近</a:t>
            </a:r>
            <a:r>
              <a:rPr lang="en-US" altLang="zh-CN" dirty="0" smtClean="0">
                <a:latin typeface="黑体" pitchFamily="49" charset="-122"/>
                <a:ea typeface="黑体" pitchFamily="49" charset="-122"/>
              </a:rPr>
              <a:t>50</a:t>
            </a:r>
            <a:r>
              <a:rPr lang="zh-CN" altLang="en-US" dirty="0" smtClean="0">
                <a:latin typeface="黑体" pitchFamily="49" charset="-122"/>
                <a:ea typeface="黑体" pitchFamily="49" charset="-122"/>
              </a:rPr>
              <a:t>年来，人类社会创造的知识比过去</a:t>
            </a:r>
            <a:r>
              <a:rPr lang="en-US" altLang="zh-CN" dirty="0" smtClean="0">
                <a:latin typeface="黑体" pitchFamily="49" charset="-122"/>
                <a:ea typeface="黑体" pitchFamily="49" charset="-122"/>
              </a:rPr>
              <a:t>3000</a:t>
            </a:r>
            <a:r>
              <a:rPr lang="zh-CN" altLang="en-US" dirty="0" smtClean="0">
                <a:latin typeface="黑体" pitchFamily="49" charset="-122"/>
                <a:ea typeface="黑体" pitchFamily="49" charset="-122"/>
              </a:rPr>
              <a:t>年的总和还要多。</a:t>
            </a:r>
            <a:r>
              <a:rPr lang="zh-CN" altLang="zh-CN" dirty="0" smtClean="0">
                <a:latin typeface="黑体" pitchFamily="49" charset="-122"/>
                <a:ea typeface="黑体" pitchFamily="49" charset="-122"/>
              </a:rPr>
              <a:t>据联合国教科文组织专家分析</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农业经济时代</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一般读</a:t>
            </a:r>
            <a:r>
              <a:rPr lang="en-US" altLang="zh-CN" dirty="0" smtClean="0">
                <a:latin typeface="黑体" pitchFamily="49" charset="-122"/>
                <a:ea typeface="黑体" pitchFamily="49" charset="-122"/>
              </a:rPr>
              <a:t> 6-7</a:t>
            </a:r>
            <a:r>
              <a:rPr lang="zh-CN" altLang="zh-CN" dirty="0" smtClean="0">
                <a:latin typeface="黑体" pitchFamily="49" charset="-122"/>
                <a:ea typeface="黑体" pitchFamily="49" charset="-122"/>
              </a:rPr>
              <a:t>年书就足以应付往后</a:t>
            </a:r>
            <a:r>
              <a:rPr lang="en-US" altLang="zh-CN" dirty="0" smtClean="0">
                <a:latin typeface="黑体" pitchFamily="49" charset="-122"/>
                <a:ea typeface="黑体" pitchFamily="49" charset="-122"/>
              </a:rPr>
              <a:t> 40 </a:t>
            </a:r>
            <a:r>
              <a:rPr lang="zh-CN" altLang="zh-CN" dirty="0" smtClean="0">
                <a:latin typeface="黑体" pitchFamily="49" charset="-122"/>
                <a:ea typeface="黑体" pitchFamily="49" charset="-122"/>
              </a:rPr>
              <a:t>年工作生涯之所需；工业经济时代</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求学的时间延伸到</a:t>
            </a:r>
            <a:r>
              <a:rPr lang="en-US" altLang="zh-CN" dirty="0" smtClean="0">
                <a:latin typeface="黑体" pitchFamily="49" charset="-122"/>
                <a:ea typeface="黑体" pitchFamily="49" charset="-122"/>
              </a:rPr>
              <a:t>14-15</a:t>
            </a:r>
            <a:r>
              <a:rPr lang="zh-CN" altLang="zh-CN" dirty="0" smtClean="0">
                <a:latin typeface="黑体" pitchFamily="49" charset="-122"/>
                <a:ea typeface="黑体" pitchFamily="49" charset="-122"/>
              </a:rPr>
              <a:t>年；在信息技术高度发达的知识经济时代，人类必须把</a:t>
            </a:r>
            <a:r>
              <a:rPr lang="en-US" altLang="zh-CN" dirty="0" smtClean="0">
                <a:latin typeface="黑体" pitchFamily="49" charset="-122"/>
                <a:ea typeface="黑体" pitchFamily="49" charset="-122"/>
              </a:rPr>
              <a:t>9-12</a:t>
            </a:r>
            <a:r>
              <a:rPr lang="zh-CN" altLang="zh-CN" dirty="0" smtClean="0">
                <a:latin typeface="黑体" pitchFamily="49" charset="-122"/>
                <a:ea typeface="黑体" pitchFamily="49" charset="-122"/>
              </a:rPr>
              <a:t>年制的学校义务教育延长为</a:t>
            </a:r>
            <a:r>
              <a:rPr lang="en-US" altLang="zh-CN" dirty="0" smtClean="0">
                <a:latin typeface="黑体" pitchFamily="49" charset="-122"/>
                <a:ea typeface="黑体" pitchFamily="49" charset="-122"/>
              </a:rPr>
              <a:t>“80 </a:t>
            </a:r>
            <a:r>
              <a:rPr lang="zh-CN" altLang="zh-CN" dirty="0" smtClean="0">
                <a:latin typeface="黑体" pitchFamily="49" charset="-122"/>
                <a:ea typeface="黑体" pitchFamily="49" charset="-122"/>
              </a:rPr>
              <a:t>年制</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的学习</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否则</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就谈不上很好的发展</a:t>
            </a:r>
            <a:r>
              <a:rPr lang="en-US" altLang="zh-CN" dirty="0" smtClean="0">
                <a:latin typeface="黑体" pitchFamily="49" charset="-122"/>
                <a:ea typeface="黑体" pitchFamily="49" charset="-122"/>
              </a:rPr>
              <a:t>,</a:t>
            </a:r>
            <a:r>
              <a:rPr lang="zh-CN" altLang="zh-CN" dirty="0" smtClean="0">
                <a:latin typeface="黑体" pitchFamily="49" charset="-122"/>
                <a:ea typeface="黑体" pitchFamily="49" charset="-122"/>
              </a:rPr>
              <a:t>甚至连生存也会成问题。</a:t>
            </a:r>
            <a:endParaRPr lang="zh-CN" altLang="en-US" dirty="0">
              <a:latin typeface="黑体" pitchFamily="49" charset="-122"/>
              <a:ea typeface="黑体" pitchFamily="49" charset="-122"/>
            </a:endParaRPr>
          </a:p>
        </p:txBody>
      </p:sp>
      <p:sp>
        <p:nvSpPr>
          <p:cNvPr id="13" name="TextBox 12"/>
          <p:cNvSpPr txBox="1"/>
          <p:nvPr/>
        </p:nvSpPr>
        <p:spPr>
          <a:xfrm>
            <a:off x="323528" y="1844824"/>
            <a:ext cx="2664296" cy="4413516"/>
          </a:xfrm>
          <a:prstGeom prst="rect">
            <a:avLst/>
          </a:prstGeom>
          <a:noFill/>
        </p:spPr>
        <p:txBody>
          <a:bodyPr wrap="square" rtlCol="0">
            <a:spAutoFit/>
          </a:bodyPr>
          <a:lstStyle/>
          <a:p>
            <a:pPr algn="just">
              <a:lnSpc>
                <a:spcPct val="120000"/>
              </a:lnSpc>
              <a:spcBef>
                <a:spcPts val="1400"/>
              </a:spcBef>
            </a:pPr>
            <a:r>
              <a:rPr lang="zh-CN" altLang="zh-CN" dirty="0" smtClean="0">
                <a:latin typeface="黑体" pitchFamily="49" charset="-122"/>
                <a:ea typeface="黑体" pitchFamily="49" charset="-122"/>
              </a:rPr>
              <a:t>不断增强的本领才干，是青春焕发光彩的重要源泉。新时代大学生素质和本领的强弱，直接影响着民族复兴的进程。身处日新月异的新时代，面对国内外环境发生深刻变化，知识更新周期大大缩短，大学生要有本领不够、才干不足的紧迫感，自觉加强学习、勤奋探索，在社会实践中全面发展。</a:t>
            </a:r>
            <a:endParaRPr lang="zh-CN" altLang="en-US" dirty="0" smtClean="0">
              <a:latin typeface="黑体" pitchFamily="49" charset="-122"/>
              <a:ea typeface="黑体" pitchFamily="49" charset="-122"/>
            </a:endParaRPr>
          </a:p>
        </p:txBody>
      </p:sp>
      <p:sp>
        <p:nvSpPr>
          <p:cNvPr id="14" name="文本框 1"/>
          <p:cNvSpPr txBox="1">
            <a:spLocks noChangeArrowheads="1"/>
          </p:cNvSpPr>
          <p:nvPr/>
        </p:nvSpPr>
        <p:spPr bwMode="auto">
          <a:xfrm>
            <a:off x="323528" y="1916832"/>
            <a:ext cx="3059832" cy="415498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zh-CN" altLang="en-US" sz="2400" dirty="0"/>
              <a:t>　　</a:t>
            </a:r>
            <a:r>
              <a:rPr lang="zh-CN" altLang="en-US" sz="2400" dirty="0">
                <a:latin typeface="黑体" pitchFamily="49" charset="-122"/>
                <a:ea typeface="黑体" pitchFamily="49" charset="-122"/>
              </a:rPr>
              <a:t>青年人正处于学习的黄金时期，应该把学习作为首要任务，作为一种责任、一种精神追求、一种生活方式，树立梦想从学习开始、事业靠本领成就的观念，让勤奋学习成为青春远航的动力，让增长本领成为青春搏击的能量。</a:t>
            </a:r>
          </a:p>
        </p:txBody>
      </p:sp>
      <p:pic>
        <p:nvPicPr>
          <p:cNvPr id="750594" name="Picture 2"/>
          <p:cNvPicPr>
            <a:picLocks noChangeAspect="1" noChangeArrowheads="1"/>
          </p:cNvPicPr>
          <p:nvPr/>
        </p:nvPicPr>
        <p:blipFill>
          <a:blip r:embed="rId3" cstate="print"/>
          <a:srcRect/>
          <a:stretch>
            <a:fillRect/>
          </a:stretch>
        </p:blipFill>
        <p:spPr bwMode="auto">
          <a:xfrm>
            <a:off x="3347864" y="3933056"/>
            <a:ext cx="2808312" cy="244827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750594"/>
                                        </p:tgtEl>
                                        <p:attrNameLst>
                                          <p:attrName>style.visibility</p:attrName>
                                        </p:attrNameLst>
                                      </p:cBhvr>
                                      <p:to>
                                        <p:strVal val="visible"/>
                                      </p:to>
                                    </p:set>
                                    <p:anim calcmode="lin" valueType="num">
                                      <p:cBhvr>
                                        <p:cTn id="11" dur="500" fill="hold"/>
                                        <p:tgtEl>
                                          <p:spTgt spid="750594"/>
                                        </p:tgtEl>
                                        <p:attrNameLst>
                                          <p:attrName>ppt_w</p:attrName>
                                        </p:attrNameLst>
                                      </p:cBhvr>
                                      <p:tavLst>
                                        <p:tav tm="0">
                                          <p:val>
                                            <p:fltVal val="0"/>
                                          </p:val>
                                        </p:tav>
                                        <p:tav tm="100000">
                                          <p:val>
                                            <p:strVal val="#ppt_w"/>
                                          </p:val>
                                        </p:tav>
                                      </p:tavLst>
                                    </p:anim>
                                    <p:anim calcmode="lin" valueType="num">
                                      <p:cBhvr>
                                        <p:cTn id="12" dur="500" fill="hold"/>
                                        <p:tgtEl>
                                          <p:spTgt spid="750594"/>
                                        </p:tgtEl>
                                        <p:attrNameLst>
                                          <p:attrName>ppt_h</p:attrName>
                                        </p:attrNameLst>
                                      </p:cBhvr>
                                      <p:tavLst>
                                        <p:tav tm="0">
                                          <p:val>
                                            <p:fltVal val="0"/>
                                          </p:val>
                                        </p:tav>
                                        <p:tav tm="100000">
                                          <p:val>
                                            <p:strVal val="#ppt_h"/>
                                          </p:val>
                                        </p:tav>
                                      </p:tavLst>
                                    </p:anim>
                                  </p:childTnLst>
                                </p:cTn>
                              </p:par>
                            </p:childTnLst>
                          </p:cTn>
                        </p:par>
                        <p:par>
                          <p:cTn id="13" fill="hold">
                            <p:stCondLst>
                              <p:cond delay="2500"/>
                            </p:stCondLst>
                            <p:childTnLst>
                              <p:par>
                                <p:cTn id="14" presetID="2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6258" name="Picture 2"/>
          <p:cNvPicPr>
            <a:picLocks noChangeAspect="1" noChangeArrowheads="1"/>
          </p:cNvPicPr>
          <p:nvPr/>
        </p:nvPicPr>
        <p:blipFill>
          <a:blip r:embed="rId2" cstate="print"/>
          <a:srcRect/>
          <a:stretch>
            <a:fillRect/>
          </a:stretch>
        </p:blipFill>
        <p:spPr bwMode="auto">
          <a:xfrm>
            <a:off x="611560" y="1268760"/>
            <a:ext cx="8064896" cy="4768602"/>
          </a:xfrm>
          <a:prstGeom prst="rect">
            <a:avLst/>
          </a:prstGeom>
          <a:noFill/>
          <a:ln w="9525">
            <a:noFill/>
            <a:miter lim="800000"/>
            <a:headEnd/>
            <a:tailEnd/>
          </a:ln>
        </p:spPr>
      </p:pic>
      <p:sp>
        <p:nvSpPr>
          <p:cNvPr id="3" name="矩形 2"/>
          <p:cNvSpPr/>
          <p:nvPr/>
        </p:nvSpPr>
        <p:spPr>
          <a:xfrm>
            <a:off x="2915816" y="476672"/>
            <a:ext cx="4134465" cy="523220"/>
          </a:xfrm>
          <a:prstGeom prst="rect">
            <a:avLst/>
          </a:prstGeom>
        </p:spPr>
        <p:txBody>
          <a:bodyPr wrap="none">
            <a:spAutoFit/>
          </a:bodyPr>
          <a:lstStyle/>
          <a:p>
            <a:r>
              <a:rPr lang="zh-CN" altLang="en-US" sz="2800" dirty="0" smtClean="0"/>
              <a:t>中学与大学学习环境比较</a:t>
            </a:r>
            <a:endParaRPr lang="zh-CN" altLang="en-US" sz="28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836" y="170233"/>
            <a:ext cx="1160027" cy="523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773" tIns="38387" rIns="76773" bIns="38387" rtlCol="0" anchor="ctr"/>
          <a:lstStyle/>
          <a:p>
            <a:pPr algn="ctr"/>
            <a:endParaRPr lang="zh-CN" altLang="en-US"/>
          </a:p>
        </p:txBody>
      </p:sp>
      <p:sp>
        <p:nvSpPr>
          <p:cNvPr id="4" name="矩形 3"/>
          <p:cNvSpPr/>
          <p:nvPr/>
        </p:nvSpPr>
        <p:spPr>
          <a:xfrm>
            <a:off x="1403648" y="332656"/>
            <a:ext cx="4337116" cy="493022"/>
          </a:xfrm>
          <a:prstGeom prst="rect">
            <a:avLst/>
          </a:prstGeom>
        </p:spPr>
        <p:txBody>
          <a:bodyPr wrap="square" lIns="76773" tIns="38387" rIns="76773" bIns="38387">
            <a:spAutoFit/>
          </a:bodyPr>
          <a:lstStyle/>
          <a:p>
            <a:r>
              <a:rPr lang="zh-CN" altLang="en-US" sz="2700" b="1" dirty="0" smtClean="0">
                <a:solidFill>
                  <a:schemeClr val="accent1">
                    <a:lumMod val="50000"/>
                  </a:schemeClr>
                </a:solidFill>
                <a:latin typeface="黑体" pitchFamily="49" charset="-122"/>
                <a:ea typeface="黑体" pitchFamily="49" charset="-122"/>
              </a:rPr>
              <a:t>时代新人要在时代中练本领</a:t>
            </a:r>
            <a:endParaRPr lang="zh-CN" altLang="en-US" sz="2700" dirty="0">
              <a:solidFill>
                <a:schemeClr val="accent1">
                  <a:lumMod val="50000"/>
                </a:schemeClr>
              </a:solidFill>
              <a:latin typeface="黑体" pitchFamily="49" charset="-122"/>
              <a:ea typeface="黑体" pitchFamily="49" charset="-122"/>
            </a:endParaRPr>
          </a:p>
        </p:txBody>
      </p:sp>
      <p:sp>
        <p:nvSpPr>
          <p:cNvPr id="5" name="Rectangle 3"/>
          <p:cNvSpPr txBox="1">
            <a:spLocks noRot="1" noChangeArrowheads="1"/>
          </p:cNvSpPr>
          <p:nvPr/>
        </p:nvSpPr>
        <p:spPr>
          <a:xfrm>
            <a:off x="323528" y="1052736"/>
            <a:ext cx="3855161" cy="3356809"/>
          </a:xfrm>
          <a:prstGeom prst="rect">
            <a:avLst/>
          </a:prstGeom>
        </p:spPr>
        <p:txBody>
          <a:bodyPr lIns="76773" tIns="38387" rIns="76773" bIns="38387"/>
          <a:lstStyle/>
          <a:p>
            <a:pPr marL="383999" indent="-383999" defTabSz="1023999">
              <a:spcBef>
                <a:spcPct val="20000"/>
              </a:spcBef>
              <a:buFont typeface="Arial" pitchFamily="34" charset="0"/>
              <a:buChar char="•"/>
              <a:defRPr/>
            </a:pPr>
            <a:r>
              <a:rPr lang="en-US" altLang="zh-CN" sz="2800" b="1" dirty="0" smtClean="0">
                <a:latin typeface="黑体" pitchFamily="49" charset="-122"/>
                <a:ea typeface="黑体" pitchFamily="49" charset="-122"/>
              </a:rPr>
              <a:t>1</a:t>
            </a:r>
            <a:r>
              <a:rPr lang="zh-CN" altLang="en-US" sz="2800" b="1" dirty="0" smtClean="0">
                <a:latin typeface="黑体" pitchFamily="49" charset="-122"/>
                <a:ea typeface="黑体" pitchFamily="49" charset="-122"/>
              </a:rPr>
              <a:t>、自主学习的理念 </a:t>
            </a:r>
          </a:p>
          <a:p>
            <a:pPr marL="383999" indent="-383999" defTabSz="1023999">
              <a:spcBef>
                <a:spcPct val="20000"/>
              </a:spcBef>
              <a:buFont typeface="Arial" pitchFamily="34" charset="0"/>
              <a:buChar char="•"/>
              <a:defRPr/>
            </a:pPr>
            <a:r>
              <a:rPr lang="en-US" altLang="zh-CN" sz="2800" b="1" dirty="0" smtClean="0">
                <a:latin typeface="黑体" pitchFamily="49" charset="-122"/>
                <a:ea typeface="黑体" pitchFamily="49" charset="-122"/>
              </a:rPr>
              <a:t>2</a:t>
            </a:r>
            <a:r>
              <a:rPr lang="zh-CN" altLang="en-US" sz="2800" b="1" dirty="0" smtClean="0">
                <a:latin typeface="黑体" pitchFamily="49" charset="-122"/>
                <a:ea typeface="黑体" pitchFamily="49" charset="-122"/>
              </a:rPr>
              <a:t>、全面学习的理念 </a:t>
            </a:r>
          </a:p>
          <a:p>
            <a:pPr marL="383999" indent="-383999" defTabSz="1023999">
              <a:spcBef>
                <a:spcPct val="20000"/>
              </a:spcBef>
              <a:buFont typeface="Arial" pitchFamily="34" charset="0"/>
              <a:buChar char="•"/>
              <a:defRPr/>
            </a:pPr>
            <a:r>
              <a:rPr lang="en-US" altLang="zh-CN" sz="2800" b="1" dirty="0" smtClean="0">
                <a:latin typeface="黑体" pitchFamily="49" charset="-122"/>
                <a:ea typeface="黑体" pitchFamily="49" charset="-122"/>
              </a:rPr>
              <a:t>3</a:t>
            </a:r>
            <a:r>
              <a:rPr lang="zh-CN" altLang="en-US" sz="2800" b="1" dirty="0" smtClean="0">
                <a:latin typeface="黑体" pitchFamily="49" charset="-122"/>
                <a:ea typeface="黑体" pitchFamily="49" charset="-122"/>
              </a:rPr>
              <a:t>、创新学习的理念 </a:t>
            </a:r>
          </a:p>
          <a:p>
            <a:pPr marL="383999" indent="-383999" defTabSz="1023999">
              <a:spcBef>
                <a:spcPct val="20000"/>
              </a:spcBef>
              <a:buFont typeface="Arial" pitchFamily="34" charset="0"/>
              <a:buChar char="•"/>
              <a:defRPr/>
            </a:pPr>
            <a:r>
              <a:rPr lang="en-US" altLang="zh-CN" sz="2800" b="1" dirty="0" smtClean="0">
                <a:latin typeface="黑体" pitchFamily="49" charset="-122"/>
                <a:ea typeface="黑体" pitchFamily="49" charset="-122"/>
              </a:rPr>
              <a:t>4</a:t>
            </a:r>
            <a:r>
              <a:rPr lang="zh-CN" altLang="en-US" sz="2800" b="1" dirty="0" smtClean="0">
                <a:latin typeface="黑体" pitchFamily="49" charset="-122"/>
                <a:ea typeface="黑体" pitchFamily="49" charset="-122"/>
              </a:rPr>
              <a:t>、终身学习的理念</a:t>
            </a:r>
          </a:p>
          <a:p>
            <a:pPr marL="383999" indent="-383999" defTabSz="1023999">
              <a:spcBef>
                <a:spcPct val="20000"/>
              </a:spcBef>
              <a:buFont typeface="Arial" pitchFamily="34" charset="0"/>
              <a:buChar char="•"/>
              <a:defRPr/>
            </a:pPr>
            <a:r>
              <a:rPr lang="en-US" altLang="zh-CN" sz="2800" b="1" dirty="0" smtClean="0">
                <a:latin typeface="黑体" pitchFamily="49" charset="-122"/>
                <a:ea typeface="黑体" pitchFamily="49" charset="-122"/>
              </a:rPr>
              <a:t>5</a:t>
            </a:r>
            <a:r>
              <a:rPr lang="zh-CN" altLang="en-US" sz="2800" b="1" dirty="0" smtClean="0">
                <a:latin typeface="黑体" pitchFamily="49" charset="-122"/>
                <a:ea typeface="黑体" pitchFamily="49" charset="-122"/>
              </a:rPr>
              <a:t>、合作学习的理念</a:t>
            </a:r>
          </a:p>
        </p:txBody>
      </p:sp>
      <p:pic>
        <p:nvPicPr>
          <p:cNvPr id="52226" name="Picture 2" descr="http://p1.so.qhimgs1.com/bdr/_240_/t0140073b5793012d2d.jpg"/>
          <p:cNvPicPr>
            <a:picLocks noChangeAspect="1" noChangeArrowheads="1"/>
          </p:cNvPicPr>
          <p:nvPr/>
        </p:nvPicPr>
        <p:blipFill>
          <a:blip r:embed="rId2" cstate="print"/>
          <a:srcRect l="16808" t="8175" r="15958"/>
          <a:stretch>
            <a:fillRect/>
          </a:stretch>
        </p:blipFill>
        <p:spPr bwMode="auto">
          <a:xfrm>
            <a:off x="2771800" y="4077072"/>
            <a:ext cx="1296144" cy="1224136"/>
          </a:xfrm>
          <a:prstGeom prst="rect">
            <a:avLst/>
          </a:prstGeom>
          <a:noFill/>
        </p:spPr>
      </p:pic>
      <p:pic>
        <p:nvPicPr>
          <p:cNvPr id="52228" name="Picture 4" descr="http://p1.so.qhimgs1.com/bdr/_240_/t01b6f81c384dce994d.png"/>
          <p:cNvPicPr>
            <a:picLocks noChangeAspect="1" noChangeArrowheads="1"/>
          </p:cNvPicPr>
          <p:nvPr/>
        </p:nvPicPr>
        <p:blipFill>
          <a:blip r:embed="rId3" cstate="print"/>
          <a:srcRect/>
          <a:stretch>
            <a:fillRect/>
          </a:stretch>
        </p:blipFill>
        <p:spPr bwMode="auto">
          <a:xfrm>
            <a:off x="0" y="4149080"/>
            <a:ext cx="2699792" cy="1923686"/>
          </a:xfrm>
          <a:prstGeom prst="rect">
            <a:avLst/>
          </a:prstGeom>
          <a:noFill/>
        </p:spPr>
      </p:pic>
      <p:pic>
        <p:nvPicPr>
          <p:cNvPr id="52232" name="Picture 8" descr="http://p0.so.qhimgs1.com/bdr/_240_/t014fe17274d49df39c.jpg"/>
          <p:cNvPicPr>
            <a:picLocks noChangeAspect="1" noChangeArrowheads="1"/>
          </p:cNvPicPr>
          <p:nvPr/>
        </p:nvPicPr>
        <p:blipFill>
          <a:blip r:embed="rId4" cstate="print"/>
          <a:srcRect/>
          <a:stretch>
            <a:fillRect/>
          </a:stretch>
        </p:blipFill>
        <p:spPr bwMode="auto">
          <a:xfrm>
            <a:off x="2771800" y="5229200"/>
            <a:ext cx="1440160" cy="936104"/>
          </a:xfrm>
          <a:prstGeom prst="rect">
            <a:avLst/>
          </a:prstGeom>
          <a:noFill/>
        </p:spPr>
      </p:pic>
      <p:grpSp>
        <p:nvGrpSpPr>
          <p:cNvPr id="2" name="Group 4"/>
          <p:cNvGrpSpPr>
            <a:grpSpLocks/>
          </p:cNvGrpSpPr>
          <p:nvPr/>
        </p:nvGrpSpPr>
        <p:grpSpPr bwMode="auto">
          <a:xfrm rot="8013698">
            <a:off x="5028505" y="1491085"/>
            <a:ext cx="1727200" cy="1205949"/>
            <a:chOff x="720" y="1296"/>
            <a:chExt cx="1367" cy="2542"/>
          </a:xfrm>
        </p:grpSpPr>
        <p:sp>
          <p:nvSpPr>
            <p:cNvPr id="9" name="AutoShape 5"/>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zh-CN" altLang="en-US"/>
            </a:p>
          </p:txBody>
        </p:sp>
        <p:sp>
          <p:nvSpPr>
            <p:cNvPr id="10" name="AutoShape 6"/>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zh-CN" altLang="en-US"/>
            </a:p>
          </p:txBody>
        </p:sp>
        <p:sp>
          <p:nvSpPr>
            <p:cNvPr id="11" name="AutoShape 7"/>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zh-CN" altLang="en-US"/>
            </a:p>
          </p:txBody>
        </p:sp>
        <p:sp>
          <p:nvSpPr>
            <p:cNvPr id="12" name="AutoShape 8"/>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zh-CN" altLang="en-US"/>
            </a:p>
          </p:txBody>
        </p:sp>
        <p:sp>
          <p:nvSpPr>
            <p:cNvPr id="13" name="AutoShape 9"/>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p:spPr>
          <p:txBody>
            <a:bodyPr wrap="none" anchor="ctr"/>
            <a:lstStyle/>
            <a:p>
              <a:endParaRPr lang="zh-CN" altLang="en-US"/>
            </a:p>
          </p:txBody>
        </p:sp>
        <p:sp>
          <p:nvSpPr>
            <p:cNvPr id="14" name="AutoShape 10"/>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p:spPr>
          <p:txBody>
            <a:bodyPr wrap="none" anchor="ctr"/>
            <a:lstStyle/>
            <a:p>
              <a:endParaRPr lang="zh-CN" altLang="en-US"/>
            </a:p>
          </p:txBody>
        </p:sp>
        <p:grpSp>
          <p:nvGrpSpPr>
            <p:cNvPr id="6" name="Group 11"/>
            <p:cNvGrpSpPr>
              <a:grpSpLocks/>
            </p:cNvGrpSpPr>
            <p:nvPr/>
          </p:nvGrpSpPr>
          <p:grpSpPr bwMode="auto">
            <a:xfrm>
              <a:off x="1189" y="1296"/>
              <a:ext cx="405" cy="405"/>
              <a:chOff x="1289" y="582"/>
              <a:chExt cx="668" cy="668"/>
            </a:xfrm>
          </p:grpSpPr>
          <p:sp>
            <p:nvSpPr>
              <p:cNvPr id="18" name="Oval 12"/>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zh-CN" altLang="en-US"/>
              </a:p>
            </p:txBody>
          </p:sp>
          <p:sp>
            <p:nvSpPr>
              <p:cNvPr id="19" name="Oval 13"/>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20" name="Oval 14"/>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21" name="Oval 15"/>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22" name="Oval 16"/>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grpSp>
        <p:sp>
          <p:nvSpPr>
            <p:cNvPr id="16" name="Text Box 17"/>
            <p:cNvSpPr txBox="1">
              <a:spLocks noChangeArrowheads="1"/>
            </p:cNvSpPr>
            <p:nvPr/>
          </p:nvSpPr>
          <p:spPr bwMode="gray">
            <a:xfrm>
              <a:off x="1179" y="1606"/>
              <a:ext cx="363" cy="115"/>
            </a:xfrm>
            <a:prstGeom prst="rect">
              <a:avLst/>
            </a:prstGeom>
            <a:noFill/>
            <a:ln w="9525" algn="ctr">
              <a:noFill/>
              <a:miter lim="800000"/>
              <a:headEnd/>
              <a:tailEnd/>
            </a:ln>
          </p:spPr>
          <p:txBody>
            <a:bodyPr rot="10800000" vert="eaVert">
              <a:spAutoFit/>
            </a:bodyPr>
            <a:lstStyle/>
            <a:p>
              <a:pPr algn="ctr" eaLnBrk="1" hangingPunct="1"/>
              <a:endParaRPr lang="zh-CN" altLang="zh-CN" sz="1800"/>
            </a:p>
          </p:txBody>
        </p:sp>
        <p:sp>
          <p:nvSpPr>
            <p:cNvPr id="17" name="Text Box 18"/>
            <p:cNvSpPr txBox="1">
              <a:spLocks noChangeArrowheads="1"/>
            </p:cNvSpPr>
            <p:nvPr/>
          </p:nvSpPr>
          <p:spPr bwMode="gray">
            <a:xfrm>
              <a:off x="765" y="1779"/>
              <a:ext cx="314" cy="314"/>
            </a:xfrm>
            <a:prstGeom prst="rect">
              <a:avLst/>
            </a:prstGeom>
            <a:noFill/>
            <a:ln w="9525" algn="ctr">
              <a:noFill/>
              <a:miter lim="800000"/>
              <a:headEnd/>
              <a:tailEnd/>
            </a:ln>
          </p:spPr>
          <p:txBody>
            <a:bodyPr rot="10800000" vert="eaVert">
              <a:spAutoFit/>
            </a:bodyPr>
            <a:lstStyle/>
            <a:p>
              <a:pPr eaLnBrk="1" hangingPunct="1"/>
              <a:endParaRPr lang="zh-CN" altLang="zh-CN" sz="1400">
                <a:solidFill>
                  <a:srgbClr val="000000"/>
                </a:solidFill>
                <a:latin typeface="Verdana" pitchFamily="34" charset="0"/>
              </a:endParaRPr>
            </a:p>
          </p:txBody>
        </p:sp>
      </p:grpSp>
      <p:grpSp>
        <p:nvGrpSpPr>
          <p:cNvPr id="7" name="Group 19"/>
          <p:cNvGrpSpPr>
            <a:grpSpLocks/>
          </p:cNvGrpSpPr>
          <p:nvPr/>
        </p:nvGrpSpPr>
        <p:grpSpPr bwMode="auto">
          <a:xfrm>
            <a:off x="7020496" y="3927791"/>
            <a:ext cx="2016224" cy="1655763"/>
            <a:chOff x="2208" y="1296"/>
            <a:chExt cx="1365" cy="2542"/>
          </a:xfrm>
        </p:grpSpPr>
        <p:sp>
          <p:nvSpPr>
            <p:cNvPr id="24" name="AutoShape 20"/>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p:spPr>
          <p:txBody>
            <a:bodyPr wrap="none" anchor="ctr"/>
            <a:lstStyle/>
            <a:p>
              <a:endParaRPr lang="zh-CN" altLang="en-US"/>
            </a:p>
          </p:txBody>
        </p:sp>
        <p:sp>
          <p:nvSpPr>
            <p:cNvPr id="25" name="AutoShape 21"/>
            <p:cNvSpPr>
              <a:spLocks noChangeArrowheads="1"/>
            </p:cNvSpPr>
            <p:nvPr/>
          </p:nvSpPr>
          <p:spPr bwMode="gray">
            <a:xfrm>
              <a:off x="2229" y="1495"/>
              <a:ext cx="1322" cy="1766"/>
            </a:xfrm>
            <a:prstGeom prst="roundRect">
              <a:avLst>
                <a:gd name="adj" fmla="val 16667"/>
              </a:avLst>
            </a:prstGeom>
            <a:solidFill>
              <a:srgbClr val="73E77E"/>
            </a:solidFill>
            <a:ln w="9525">
              <a:noFill/>
              <a:round/>
              <a:headEnd/>
              <a:tailEnd/>
            </a:ln>
          </p:spPr>
          <p:txBody>
            <a:bodyPr wrap="none" anchor="ctr"/>
            <a:lstStyle/>
            <a:p>
              <a:endParaRPr lang="zh-CN" altLang="en-US"/>
            </a:p>
          </p:txBody>
        </p:sp>
        <p:sp>
          <p:nvSpPr>
            <p:cNvPr id="26" name="AutoShape 22"/>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B3F2B9"/>
                </a:gs>
              </a:gsLst>
              <a:lin ang="5400000" scaled="1"/>
            </a:gradFill>
            <a:ln w="9525">
              <a:noFill/>
              <a:round/>
              <a:headEnd/>
              <a:tailEnd/>
            </a:ln>
          </p:spPr>
          <p:txBody>
            <a:bodyPr wrap="none" anchor="ctr"/>
            <a:lstStyle/>
            <a:p>
              <a:endParaRPr lang="zh-CN" altLang="en-US"/>
            </a:p>
          </p:txBody>
        </p:sp>
        <p:sp>
          <p:nvSpPr>
            <p:cNvPr id="27" name="AutoShape 23"/>
            <p:cNvSpPr>
              <a:spLocks noChangeArrowheads="1"/>
            </p:cNvSpPr>
            <p:nvPr/>
          </p:nvSpPr>
          <p:spPr bwMode="gray">
            <a:xfrm>
              <a:off x="2240" y="1509"/>
              <a:ext cx="1304" cy="446"/>
            </a:xfrm>
            <a:prstGeom prst="roundRect">
              <a:avLst>
                <a:gd name="adj" fmla="val 50000"/>
              </a:avLst>
            </a:prstGeom>
            <a:gradFill rotWithShape="1">
              <a:gsLst>
                <a:gs pos="0">
                  <a:srgbClr val="D0F7D4"/>
                </a:gs>
                <a:gs pos="100000">
                  <a:srgbClr val="73E77E"/>
                </a:gs>
              </a:gsLst>
              <a:lin ang="5400000" scaled="1"/>
            </a:gradFill>
            <a:ln w="9525">
              <a:noFill/>
              <a:round/>
              <a:headEnd/>
              <a:tailEnd/>
            </a:ln>
          </p:spPr>
          <p:txBody>
            <a:bodyPr wrap="none" anchor="ctr"/>
            <a:lstStyle/>
            <a:p>
              <a:endParaRPr lang="zh-CN" altLang="en-US"/>
            </a:p>
          </p:txBody>
        </p:sp>
        <p:sp>
          <p:nvSpPr>
            <p:cNvPr id="28" name="Oval 24"/>
            <p:cNvSpPr>
              <a:spLocks noChangeArrowheads="1"/>
            </p:cNvSpPr>
            <p:nvPr/>
          </p:nvSpPr>
          <p:spPr bwMode="gray">
            <a:xfrm>
              <a:off x="2677" y="1296"/>
              <a:ext cx="405" cy="405"/>
            </a:xfrm>
            <a:prstGeom prst="ellipse">
              <a:avLst/>
            </a:prstGeom>
            <a:solidFill>
              <a:srgbClr val="333333"/>
            </a:solidFill>
            <a:ln w="38100" algn="ctr">
              <a:noFill/>
              <a:round/>
              <a:headEnd/>
              <a:tailEnd/>
            </a:ln>
          </p:spPr>
          <p:txBody>
            <a:bodyPr anchor="ctr">
              <a:spAutoFit/>
            </a:bodyPr>
            <a:lstStyle/>
            <a:p>
              <a:endParaRPr lang="zh-CN" altLang="en-US"/>
            </a:p>
          </p:txBody>
        </p:sp>
        <p:sp>
          <p:nvSpPr>
            <p:cNvPr id="29" name="Oval 25"/>
            <p:cNvSpPr>
              <a:spLocks noChangeArrowheads="1"/>
            </p:cNvSpPr>
            <p:nvPr/>
          </p:nvSpPr>
          <p:spPr bwMode="gray">
            <a:xfrm>
              <a:off x="2681" y="1299"/>
              <a:ext cx="392" cy="39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30" name="Oval 26"/>
            <p:cNvSpPr>
              <a:spLocks noChangeArrowheads="1"/>
            </p:cNvSpPr>
            <p:nvPr/>
          </p:nvSpPr>
          <p:spPr bwMode="gray">
            <a:xfrm>
              <a:off x="2686" y="1301"/>
              <a:ext cx="383" cy="383"/>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31" name="Oval 27"/>
            <p:cNvSpPr>
              <a:spLocks noChangeArrowheads="1"/>
            </p:cNvSpPr>
            <p:nvPr/>
          </p:nvSpPr>
          <p:spPr bwMode="gray">
            <a:xfrm>
              <a:off x="2690" y="1305"/>
              <a:ext cx="364" cy="357"/>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32" name="Oval 28"/>
            <p:cNvSpPr>
              <a:spLocks noChangeArrowheads="1"/>
            </p:cNvSpPr>
            <p:nvPr/>
          </p:nvSpPr>
          <p:spPr bwMode="gray">
            <a:xfrm>
              <a:off x="2712" y="1315"/>
              <a:ext cx="323" cy="29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sp>
          <p:nvSpPr>
            <p:cNvPr id="33" name="Text Box 29"/>
            <p:cNvSpPr txBox="1">
              <a:spLocks noChangeArrowheads="1"/>
            </p:cNvSpPr>
            <p:nvPr/>
          </p:nvSpPr>
          <p:spPr bwMode="gray">
            <a:xfrm>
              <a:off x="2822" y="1442"/>
              <a:ext cx="105" cy="563"/>
            </a:xfrm>
            <a:prstGeom prst="rect">
              <a:avLst/>
            </a:prstGeom>
            <a:noFill/>
            <a:ln w="9525" algn="ctr">
              <a:noFill/>
              <a:miter lim="800000"/>
              <a:headEnd/>
              <a:tailEnd/>
            </a:ln>
          </p:spPr>
          <p:txBody>
            <a:bodyPr wrap="none">
              <a:spAutoFit/>
            </a:bodyPr>
            <a:lstStyle/>
            <a:p>
              <a:pPr algn="ctr" eaLnBrk="1" hangingPunct="1"/>
              <a:endParaRPr lang="zh-CN" altLang="zh-CN" sz="1800"/>
            </a:p>
          </p:txBody>
        </p:sp>
        <p:sp>
          <p:nvSpPr>
            <p:cNvPr id="34" name="Text Box 30"/>
            <p:cNvSpPr txBox="1">
              <a:spLocks noChangeArrowheads="1"/>
            </p:cNvSpPr>
            <p:nvPr/>
          </p:nvSpPr>
          <p:spPr bwMode="gray">
            <a:xfrm>
              <a:off x="2256" y="1774"/>
              <a:ext cx="1296" cy="563"/>
            </a:xfrm>
            <a:prstGeom prst="rect">
              <a:avLst/>
            </a:prstGeom>
            <a:noFill/>
            <a:ln w="9525" algn="ctr">
              <a:noFill/>
              <a:miter lim="800000"/>
              <a:headEnd/>
              <a:tailEnd/>
            </a:ln>
          </p:spPr>
          <p:txBody>
            <a:bodyPr>
              <a:spAutoFit/>
            </a:bodyPr>
            <a:lstStyle/>
            <a:p>
              <a:pPr eaLnBrk="1" hangingPunct="1"/>
              <a:endParaRPr lang="zh-CN" altLang="zh-CN" sz="1800"/>
            </a:p>
          </p:txBody>
        </p:sp>
        <p:sp>
          <p:nvSpPr>
            <p:cNvPr id="35" name="AutoShape 31"/>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p:spPr>
          <p:txBody>
            <a:bodyPr wrap="none" anchor="ctr"/>
            <a:lstStyle/>
            <a:p>
              <a:endParaRPr lang="zh-CN" altLang="en-US"/>
            </a:p>
          </p:txBody>
        </p:sp>
        <p:sp>
          <p:nvSpPr>
            <p:cNvPr id="36" name="AutoShape 32"/>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p:spPr>
          <p:txBody>
            <a:bodyPr wrap="none" anchor="ctr"/>
            <a:lstStyle/>
            <a:p>
              <a:endParaRPr lang="zh-CN" altLang="en-US"/>
            </a:p>
          </p:txBody>
        </p:sp>
      </p:grpSp>
      <p:grpSp>
        <p:nvGrpSpPr>
          <p:cNvPr id="8" name="Group 33"/>
          <p:cNvGrpSpPr>
            <a:grpSpLocks/>
          </p:cNvGrpSpPr>
          <p:nvPr/>
        </p:nvGrpSpPr>
        <p:grpSpPr bwMode="auto">
          <a:xfrm rot="-7952617">
            <a:off x="6615727" y="1361792"/>
            <a:ext cx="1535821" cy="1140683"/>
            <a:chOff x="3692" y="1296"/>
            <a:chExt cx="1367" cy="2542"/>
          </a:xfrm>
        </p:grpSpPr>
        <p:sp>
          <p:nvSpPr>
            <p:cNvPr id="38" name="AutoShape 34"/>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p:spPr>
          <p:txBody>
            <a:bodyPr wrap="none" anchor="ctr"/>
            <a:lstStyle/>
            <a:p>
              <a:endParaRPr lang="zh-CN" altLang="en-US"/>
            </a:p>
          </p:txBody>
        </p:sp>
        <p:sp>
          <p:nvSpPr>
            <p:cNvPr id="39" name="AutoShape 35"/>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p:spPr>
          <p:txBody>
            <a:bodyPr wrap="none" anchor="ctr"/>
            <a:lstStyle/>
            <a:p>
              <a:endParaRPr lang="zh-CN" altLang="en-US"/>
            </a:p>
          </p:txBody>
        </p:sp>
        <p:sp>
          <p:nvSpPr>
            <p:cNvPr id="40" name="AutoShape 36"/>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zh-CN" altLang="en-US"/>
            </a:p>
          </p:txBody>
        </p:sp>
        <p:sp>
          <p:nvSpPr>
            <p:cNvPr id="41" name="AutoShape 37"/>
            <p:cNvSpPr>
              <a:spLocks noChangeArrowheads="1"/>
            </p:cNvSpPr>
            <p:nvPr/>
          </p:nvSpPr>
          <p:spPr bwMode="gray">
            <a:xfrm>
              <a:off x="3728" y="1509"/>
              <a:ext cx="1304" cy="446"/>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zh-CN" altLang="en-US"/>
            </a:p>
          </p:txBody>
        </p:sp>
        <p:grpSp>
          <p:nvGrpSpPr>
            <p:cNvPr id="15" name="Group 38"/>
            <p:cNvGrpSpPr>
              <a:grpSpLocks/>
            </p:cNvGrpSpPr>
            <p:nvPr/>
          </p:nvGrpSpPr>
          <p:grpSpPr bwMode="auto">
            <a:xfrm>
              <a:off x="4165" y="1296"/>
              <a:ext cx="405" cy="405"/>
              <a:chOff x="1289" y="582"/>
              <a:chExt cx="668" cy="668"/>
            </a:xfrm>
          </p:grpSpPr>
          <p:sp>
            <p:nvSpPr>
              <p:cNvPr id="47" name="Oval 39"/>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zh-CN" altLang="en-US"/>
              </a:p>
            </p:txBody>
          </p:sp>
          <p:sp>
            <p:nvSpPr>
              <p:cNvPr id="48" name="Oval 40"/>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49" name="Oval 41"/>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50" name="Oval 42"/>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51" name="Oval 43"/>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grpSp>
        <p:sp>
          <p:nvSpPr>
            <p:cNvPr id="43" name="Text Box 44"/>
            <p:cNvSpPr txBox="1">
              <a:spLocks noChangeArrowheads="1"/>
            </p:cNvSpPr>
            <p:nvPr/>
          </p:nvSpPr>
          <p:spPr bwMode="gray">
            <a:xfrm>
              <a:off x="4236" y="1589"/>
              <a:ext cx="350" cy="156"/>
            </a:xfrm>
            <a:prstGeom prst="rect">
              <a:avLst/>
            </a:prstGeom>
            <a:noFill/>
            <a:ln w="9525" algn="ctr">
              <a:noFill/>
              <a:miter lim="800000"/>
              <a:headEnd/>
              <a:tailEnd/>
            </a:ln>
          </p:spPr>
          <p:txBody>
            <a:bodyPr vert="eaVert" wrap="none">
              <a:spAutoFit/>
            </a:bodyPr>
            <a:lstStyle/>
            <a:p>
              <a:pPr algn="ctr" eaLnBrk="1" hangingPunct="1"/>
              <a:endParaRPr lang="zh-CN" altLang="zh-CN" sz="1800"/>
            </a:p>
          </p:txBody>
        </p:sp>
        <p:sp>
          <p:nvSpPr>
            <p:cNvPr id="44" name="Text Box 45"/>
            <p:cNvSpPr txBox="1">
              <a:spLocks noChangeArrowheads="1"/>
            </p:cNvSpPr>
            <p:nvPr/>
          </p:nvSpPr>
          <p:spPr bwMode="gray">
            <a:xfrm>
              <a:off x="4695" y="1775"/>
              <a:ext cx="351" cy="358"/>
            </a:xfrm>
            <a:prstGeom prst="rect">
              <a:avLst/>
            </a:prstGeom>
            <a:noFill/>
            <a:ln w="9525" algn="ctr">
              <a:noFill/>
              <a:miter lim="800000"/>
              <a:headEnd/>
              <a:tailEnd/>
            </a:ln>
          </p:spPr>
          <p:txBody>
            <a:bodyPr vert="eaVert">
              <a:spAutoFit/>
            </a:bodyPr>
            <a:lstStyle/>
            <a:p>
              <a:pPr eaLnBrk="1" hangingPunct="1"/>
              <a:endParaRPr lang="zh-CN" altLang="zh-CN" sz="1800"/>
            </a:p>
          </p:txBody>
        </p:sp>
        <p:sp>
          <p:nvSpPr>
            <p:cNvPr id="45" name="AutoShape 46"/>
            <p:cNvSpPr>
              <a:spLocks noChangeArrowheads="1"/>
            </p:cNvSpPr>
            <p:nvPr/>
          </p:nvSpPr>
          <p:spPr bwMode="gray">
            <a:xfrm>
              <a:off x="3692" y="3290"/>
              <a:ext cx="1363" cy="548"/>
            </a:xfrm>
            <a:prstGeom prst="roundRect">
              <a:avLst>
                <a:gd name="adj" fmla="val 40389"/>
              </a:avLst>
            </a:prstGeom>
            <a:gradFill rotWithShape="1">
              <a:gsLst>
                <a:gs pos="0">
                  <a:srgbClr val="6F9DB7"/>
                </a:gs>
                <a:gs pos="100000">
                  <a:schemeClr val="bg1"/>
                </a:gs>
              </a:gsLst>
              <a:lin ang="5400000" scaled="1"/>
            </a:gradFill>
            <a:ln w="9525">
              <a:noFill/>
              <a:round/>
              <a:headEnd/>
              <a:tailEnd/>
            </a:ln>
          </p:spPr>
          <p:txBody>
            <a:bodyPr wrap="none" anchor="ctr"/>
            <a:lstStyle/>
            <a:p>
              <a:endParaRPr lang="zh-CN" altLang="en-US"/>
            </a:p>
          </p:txBody>
        </p:sp>
        <p:sp>
          <p:nvSpPr>
            <p:cNvPr id="46" name="AutoShape 47"/>
            <p:cNvSpPr>
              <a:spLocks noChangeArrowheads="1"/>
            </p:cNvSpPr>
            <p:nvPr/>
          </p:nvSpPr>
          <p:spPr bwMode="gray">
            <a:xfrm>
              <a:off x="3720" y="3305"/>
              <a:ext cx="1304" cy="487"/>
            </a:xfrm>
            <a:prstGeom prst="roundRect">
              <a:avLst>
                <a:gd name="adj" fmla="val 50000"/>
              </a:avLst>
            </a:prstGeom>
            <a:gradFill rotWithShape="1">
              <a:gsLst>
                <a:gs pos="0">
                  <a:srgbClr val="98BAAF"/>
                </a:gs>
                <a:gs pos="100000">
                  <a:schemeClr val="bg1"/>
                </a:gs>
              </a:gsLst>
              <a:lin ang="5400000" scaled="1"/>
            </a:gradFill>
            <a:ln w="9525">
              <a:noFill/>
              <a:round/>
              <a:headEnd/>
              <a:tailEnd/>
            </a:ln>
          </p:spPr>
          <p:txBody>
            <a:bodyPr wrap="none" anchor="ctr"/>
            <a:lstStyle/>
            <a:p>
              <a:endParaRPr lang="zh-CN" altLang="en-US"/>
            </a:p>
          </p:txBody>
        </p:sp>
      </p:grpSp>
      <p:sp>
        <p:nvSpPr>
          <p:cNvPr id="52" name="Rectangle 49"/>
          <p:cNvSpPr>
            <a:spLocks noChangeArrowheads="1"/>
          </p:cNvSpPr>
          <p:nvPr/>
        </p:nvSpPr>
        <p:spPr bwMode="auto">
          <a:xfrm>
            <a:off x="7062335" y="4384991"/>
            <a:ext cx="1939454" cy="338554"/>
          </a:xfrm>
          <a:prstGeom prst="rect">
            <a:avLst/>
          </a:prstGeom>
          <a:noFill/>
          <a:ln w="9525">
            <a:noFill/>
            <a:miter lim="800000"/>
            <a:headEnd/>
            <a:tailEnd/>
          </a:ln>
        </p:spPr>
        <p:txBody>
          <a:bodyPr wrap="square">
            <a:spAutoFit/>
          </a:bodyPr>
          <a:lstStyle/>
          <a:p>
            <a:pPr eaLnBrk="1" hangingPunct="1">
              <a:spcBef>
                <a:spcPct val="20000"/>
              </a:spcBef>
            </a:pPr>
            <a:r>
              <a:rPr lang="zh-CN" altLang="en-US" sz="1600" b="1" dirty="0">
                <a:latin typeface="黑体" pitchFamily="49" charset="-122"/>
                <a:ea typeface="黑体" pitchFamily="49" charset="-122"/>
              </a:rPr>
              <a:t>学会科学运筹时间</a:t>
            </a:r>
          </a:p>
        </p:txBody>
      </p:sp>
      <p:sp>
        <p:nvSpPr>
          <p:cNvPr id="53" name="Rectangle 50"/>
          <p:cNvSpPr>
            <a:spLocks noChangeArrowheads="1"/>
          </p:cNvSpPr>
          <p:nvPr/>
        </p:nvSpPr>
        <p:spPr bwMode="auto">
          <a:xfrm>
            <a:off x="6156176" y="2996952"/>
            <a:ext cx="1066800" cy="579438"/>
          </a:xfrm>
          <a:prstGeom prst="rect">
            <a:avLst/>
          </a:prstGeom>
          <a:noFill/>
          <a:ln w="9525">
            <a:noFill/>
            <a:miter lim="800000"/>
            <a:headEnd/>
            <a:tailEnd/>
          </a:ln>
          <a:effectLst/>
        </p:spPr>
        <p:txBody>
          <a:bodyPr>
            <a:spAutoFit/>
          </a:bodyPr>
          <a:lstStyle/>
          <a:p>
            <a:pPr eaLnBrk="1" hangingPunct="1">
              <a:spcBef>
                <a:spcPct val="20000"/>
              </a:spcBef>
              <a:defRPr/>
            </a:pPr>
            <a:r>
              <a:rPr lang="zh-CN" altLang="en-US" sz="3200" b="1" dirty="0">
                <a:solidFill>
                  <a:schemeClr val="tx2"/>
                </a:solidFill>
                <a:effectLst>
                  <a:outerShdw blurRad="38100" dist="38100" dir="2700000" algn="tl">
                    <a:srgbClr val="C0C0C0"/>
                  </a:outerShdw>
                </a:effectLst>
                <a:latin typeface="黑体" pitchFamily="49" charset="-122"/>
                <a:ea typeface="楷体_GB2312" pitchFamily="49" charset="-122"/>
              </a:rPr>
              <a:t>学习</a:t>
            </a:r>
          </a:p>
        </p:txBody>
      </p:sp>
      <p:grpSp>
        <p:nvGrpSpPr>
          <p:cNvPr id="23" name="Group 51"/>
          <p:cNvGrpSpPr>
            <a:grpSpLocks/>
          </p:cNvGrpSpPr>
          <p:nvPr/>
        </p:nvGrpSpPr>
        <p:grpSpPr bwMode="auto">
          <a:xfrm rot="8013698">
            <a:off x="3815199" y="2806988"/>
            <a:ext cx="1809750" cy="1271255"/>
            <a:chOff x="720" y="1296"/>
            <a:chExt cx="1367" cy="2542"/>
          </a:xfrm>
        </p:grpSpPr>
        <p:sp>
          <p:nvSpPr>
            <p:cNvPr id="55" name="AutoShape 52"/>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zh-CN" altLang="en-US"/>
            </a:p>
          </p:txBody>
        </p:sp>
        <p:sp>
          <p:nvSpPr>
            <p:cNvPr id="56" name="AutoShape 53"/>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zh-CN" altLang="en-US"/>
            </a:p>
          </p:txBody>
        </p:sp>
        <p:sp>
          <p:nvSpPr>
            <p:cNvPr id="57" name="AutoShape 54"/>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zh-CN" altLang="en-US"/>
            </a:p>
          </p:txBody>
        </p:sp>
        <p:sp>
          <p:nvSpPr>
            <p:cNvPr id="58" name="AutoShape 55"/>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zh-CN" altLang="en-US"/>
            </a:p>
          </p:txBody>
        </p:sp>
        <p:sp>
          <p:nvSpPr>
            <p:cNvPr id="59" name="AutoShape 56"/>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p:spPr>
          <p:txBody>
            <a:bodyPr wrap="none" anchor="ctr"/>
            <a:lstStyle/>
            <a:p>
              <a:endParaRPr lang="zh-CN" altLang="en-US"/>
            </a:p>
          </p:txBody>
        </p:sp>
        <p:sp>
          <p:nvSpPr>
            <p:cNvPr id="60" name="AutoShape 57"/>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p:spPr>
          <p:txBody>
            <a:bodyPr wrap="none" anchor="ctr"/>
            <a:lstStyle/>
            <a:p>
              <a:endParaRPr lang="zh-CN" altLang="en-US"/>
            </a:p>
          </p:txBody>
        </p:sp>
        <p:grpSp>
          <p:nvGrpSpPr>
            <p:cNvPr id="52224" name="Group 58"/>
            <p:cNvGrpSpPr>
              <a:grpSpLocks/>
            </p:cNvGrpSpPr>
            <p:nvPr/>
          </p:nvGrpSpPr>
          <p:grpSpPr bwMode="auto">
            <a:xfrm>
              <a:off x="1189" y="1296"/>
              <a:ext cx="405" cy="405"/>
              <a:chOff x="1289" y="582"/>
              <a:chExt cx="668" cy="668"/>
            </a:xfrm>
          </p:grpSpPr>
          <p:sp>
            <p:nvSpPr>
              <p:cNvPr id="64" name="Oval 59"/>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zh-CN" altLang="en-US"/>
              </a:p>
            </p:txBody>
          </p:sp>
          <p:sp>
            <p:nvSpPr>
              <p:cNvPr id="65" name="Oval 60"/>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66" name="Oval 61"/>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67" name="Oval 62"/>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68" name="Oval 63"/>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grpSp>
        <p:sp>
          <p:nvSpPr>
            <p:cNvPr id="62" name="Text Box 64"/>
            <p:cNvSpPr txBox="1">
              <a:spLocks noChangeArrowheads="1"/>
            </p:cNvSpPr>
            <p:nvPr/>
          </p:nvSpPr>
          <p:spPr bwMode="gray">
            <a:xfrm>
              <a:off x="1182" y="1611"/>
              <a:ext cx="346" cy="108"/>
            </a:xfrm>
            <a:prstGeom prst="rect">
              <a:avLst/>
            </a:prstGeom>
            <a:noFill/>
            <a:ln w="9525" algn="ctr">
              <a:noFill/>
              <a:miter lim="800000"/>
              <a:headEnd/>
              <a:tailEnd/>
            </a:ln>
          </p:spPr>
          <p:txBody>
            <a:bodyPr rot="10800000" vert="eaVert" wrap="none">
              <a:spAutoFit/>
            </a:bodyPr>
            <a:lstStyle/>
            <a:p>
              <a:pPr algn="ctr" eaLnBrk="1" hangingPunct="1"/>
              <a:endParaRPr lang="zh-CN" altLang="zh-CN" sz="1800"/>
            </a:p>
          </p:txBody>
        </p:sp>
        <p:sp>
          <p:nvSpPr>
            <p:cNvPr id="63" name="Text Box 65"/>
            <p:cNvSpPr txBox="1">
              <a:spLocks noChangeArrowheads="1"/>
            </p:cNvSpPr>
            <p:nvPr/>
          </p:nvSpPr>
          <p:spPr bwMode="gray">
            <a:xfrm>
              <a:off x="763" y="1777"/>
              <a:ext cx="300" cy="313"/>
            </a:xfrm>
            <a:prstGeom prst="rect">
              <a:avLst/>
            </a:prstGeom>
            <a:noFill/>
            <a:ln w="9525" algn="ctr">
              <a:noFill/>
              <a:miter lim="800000"/>
              <a:headEnd/>
              <a:tailEnd/>
            </a:ln>
          </p:spPr>
          <p:txBody>
            <a:bodyPr rot="10800000" vert="eaVert">
              <a:spAutoFit/>
            </a:bodyPr>
            <a:lstStyle/>
            <a:p>
              <a:pPr eaLnBrk="1" hangingPunct="1"/>
              <a:endParaRPr lang="zh-CN" altLang="zh-CN" sz="1400">
                <a:solidFill>
                  <a:srgbClr val="000000"/>
                </a:solidFill>
                <a:latin typeface="Verdana" pitchFamily="34" charset="0"/>
              </a:endParaRPr>
            </a:p>
          </p:txBody>
        </p:sp>
      </p:grpSp>
      <p:grpSp>
        <p:nvGrpSpPr>
          <p:cNvPr id="52225" name="Group 66"/>
          <p:cNvGrpSpPr>
            <a:grpSpLocks/>
          </p:cNvGrpSpPr>
          <p:nvPr/>
        </p:nvGrpSpPr>
        <p:grpSpPr bwMode="auto">
          <a:xfrm>
            <a:off x="4644007" y="3927791"/>
            <a:ext cx="2016225" cy="1655763"/>
            <a:chOff x="2208" y="1296"/>
            <a:chExt cx="1365" cy="2542"/>
          </a:xfrm>
        </p:grpSpPr>
        <p:sp>
          <p:nvSpPr>
            <p:cNvPr id="70" name="AutoShape 67"/>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p:spPr>
          <p:txBody>
            <a:bodyPr wrap="none" anchor="ctr"/>
            <a:lstStyle/>
            <a:p>
              <a:endParaRPr lang="zh-CN" altLang="en-US"/>
            </a:p>
          </p:txBody>
        </p:sp>
        <p:sp>
          <p:nvSpPr>
            <p:cNvPr id="71" name="AutoShape 68"/>
            <p:cNvSpPr>
              <a:spLocks noChangeArrowheads="1"/>
            </p:cNvSpPr>
            <p:nvPr/>
          </p:nvSpPr>
          <p:spPr bwMode="gray">
            <a:xfrm>
              <a:off x="2229" y="1495"/>
              <a:ext cx="1322" cy="1766"/>
            </a:xfrm>
            <a:prstGeom prst="roundRect">
              <a:avLst>
                <a:gd name="adj" fmla="val 16667"/>
              </a:avLst>
            </a:prstGeom>
            <a:solidFill>
              <a:srgbClr val="73E77E"/>
            </a:solidFill>
            <a:ln w="9525">
              <a:noFill/>
              <a:round/>
              <a:headEnd/>
              <a:tailEnd/>
            </a:ln>
          </p:spPr>
          <p:txBody>
            <a:bodyPr wrap="none" anchor="ctr"/>
            <a:lstStyle/>
            <a:p>
              <a:endParaRPr lang="zh-CN" altLang="en-US"/>
            </a:p>
          </p:txBody>
        </p:sp>
        <p:sp>
          <p:nvSpPr>
            <p:cNvPr id="72" name="AutoShape 69"/>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B3F2B9"/>
                </a:gs>
              </a:gsLst>
              <a:lin ang="5400000" scaled="1"/>
            </a:gradFill>
            <a:ln w="9525">
              <a:noFill/>
              <a:round/>
              <a:headEnd/>
              <a:tailEnd/>
            </a:ln>
          </p:spPr>
          <p:txBody>
            <a:bodyPr wrap="none" anchor="ctr"/>
            <a:lstStyle/>
            <a:p>
              <a:endParaRPr lang="zh-CN" altLang="en-US"/>
            </a:p>
          </p:txBody>
        </p:sp>
        <p:sp>
          <p:nvSpPr>
            <p:cNvPr id="73" name="AutoShape 70"/>
            <p:cNvSpPr>
              <a:spLocks noChangeArrowheads="1"/>
            </p:cNvSpPr>
            <p:nvPr/>
          </p:nvSpPr>
          <p:spPr bwMode="gray">
            <a:xfrm>
              <a:off x="2240" y="1509"/>
              <a:ext cx="1304" cy="446"/>
            </a:xfrm>
            <a:prstGeom prst="roundRect">
              <a:avLst>
                <a:gd name="adj" fmla="val 50000"/>
              </a:avLst>
            </a:prstGeom>
            <a:gradFill rotWithShape="1">
              <a:gsLst>
                <a:gs pos="0">
                  <a:srgbClr val="D0F7D4"/>
                </a:gs>
                <a:gs pos="100000">
                  <a:srgbClr val="73E77E"/>
                </a:gs>
              </a:gsLst>
              <a:lin ang="5400000" scaled="1"/>
            </a:gradFill>
            <a:ln w="9525">
              <a:noFill/>
              <a:round/>
              <a:headEnd/>
              <a:tailEnd/>
            </a:ln>
          </p:spPr>
          <p:txBody>
            <a:bodyPr wrap="none" anchor="ctr"/>
            <a:lstStyle/>
            <a:p>
              <a:endParaRPr lang="zh-CN" altLang="en-US"/>
            </a:p>
          </p:txBody>
        </p:sp>
        <p:sp>
          <p:nvSpPr>
            <p:cNvPr id="74" name="Oval 71"/>
            <p:cNvSpPr>
              <a:spLocks noChangeArrowheads="1"/>
            </p:cNvSpPr>
            <p:nvPr/>
          </p:nvSpPr>
          <p:spPr bwMode="gray">
            <a:xfrm>
              <a:off x="2677" y="1296"/>
              <a:ext cx="405" cy="405"/>
            </a:xfrm>
            <a:prstGeom prst="ellipse">
              <a:avLst/>
            </a:prstGeom>
            <a:solidFill>
              <a:srgbClr val="333333"/>
            </a:solidFill>
            <a:ln w="38100" algn="ctr">
              <a:noFill/>
              <a:round/>
              <a:headEnd/>
              <a:tailEnd/>
            </a:ln>
          </p:spPr>
          <p:txBody>
            <a:bodyPr anchor="ctr">
              <a:spAutoFit/>
            </a:bodyPr>
            <a:lstStyle/>
            <a:p>
              <a:endParaRPr lang="zh-CN" altLang="en-US"/>
            </a:p>
          </p:txBody>
        </p:sp>
        <p:sp>
          <p:nvSpPr>
            <p:cNvPr id="75" name="Oval 72"/>
            <p:cNvSpPr>
              <a:spLocks noChangeArrowheads="1"/>
            </p:cNvSpPr>
            <p:nvPr/>
          </p:nvSpPr>
          <p:spPr bwMode="gray">
            <a:xfrm>
              <a:off x="2681" y="1299"/>
              <a:ext cx="392" cy="39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76" name="Oval 73"/>
            <p:cNvSpPr>
              <a:spLocks noChangeArrowheads="1"/>
            </p:cNvSpPr>
            <p:nvPr/>
          </p:nvSpPr>
          <p:spPr bwMode="gray">
            <a:xfrm>
              <a:off x="2686" y="1301"/>
              <a:ext cx="383" cy="383"/>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77" name="Oval 74"/>
            <p:cNvSpPr>
              <a:spLocks noChangeArrowheads="1"/>
            </p:cNvSpPr>
            <p:nvPr/>
          </p:nvSpPr>
          <p:spPr bwMode="gray">
            <a:xfrm>
              <a:off x="2690" y="1305"/>
              <a:ext cx="364" cy="357"/>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78" name="Oval 75"/>
            <p:cNvSpPr>
              <a:spLocks noChangeArrowheads="1"/>
            </p:cNvSpPr>
            <p:nvPr/>
          </p:nvSpPr>
          <p:spPr bwMode="gray">
            <a:xfrm>
              <a:off x="2712" y="1315"/>
              <a:ext cx="323" cy="29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sp>
          <p:nvSpPr>
            <p:cNvPr id="79" name="Text Box 76"/>
            <p:cNvSpPr txBox="1">
              <a:spLocks noChangeArrowheads="1"/>
            </p:cNvSpPr>
            <p:nvPr/>
          </p:nvSpPr>
          <p:spPr bwMode="gray">
            <a:xfrm>
              <a:off x="2822" y="1442"/>
              <a:ext cx="105" cy="563"/>
            </a:xfrm>
            <a:prstGeom prst="rect">
              <a:avLst/>
            </a:prstGeom>
            <a:noFill/>
            <a:ln w="9525" algn="ctr">
              <a:noFill/>
              <a:miter lim="800000"/>
              <a:headEnd/>
              <a:tailEnd/>
            </a:ln>
          </p:spPr>
          <p:txBody>
            <a:bodyPr wrap="none">
              <a:spAutoFit/>
            </a:bodyPr>
            <a:lstStyle/>
            <a:p>
              <a:pPr algn="ctr" eaLnBrk="1" hangingPunct="1"/>
              <a:endParaRPr lang="zh-CN" altLang="zh-CN" sz="1800"/>
            </a:p>
          </p:txBody>
        </p:sp>
        <p:sp>
          <p:nvSpPr>
            <p:cNvPr id="80" name="Text Box 77"/>
            <p:cNvSpPr txBox="1">
              <a:spLocks noChangeArrowheads="1"/>
            </p:cNvSpPr>
            <p:nvPr/>
          </p:nvSpPr>
          <p:spPr bwMode="gray">
            <a:xfrm>
              <a:off x="2256" y="1774"/>
              <a:ext cx="1296" cy="563"/>
            </a:xfrm>
            <a:prstGeom prst="rect">
              <a:avLst/>
            </a:prstGeom>
            <a:noFill/>
            <a:ln w="9525" algn="ctr">
              <a:noFill/>
              <a:miter lim="800000"/>
              <a:headEnd/>
              <a:tailEnd/>
            </a:ln>
          </p:spPr>
          <p:txBody>
            <a:bodyPr>
              <a:spAutoFit/>
            </a:bodyPr>
            <a:lstStyle/>
            <a:p>
              <a:pPr eaLnBrk="1" hangingPunct="1"/>
              <a:endParaRPr lang="zh-CN" altLang="zh-CN" sz="1800"/>
            </a:p>
          </p:txBody>
        </p:sp>
        <p:sp>
          <p:nvSpPr>
            <p:cNvPr id="81" name="AutoShape 78"/>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p:spPr>
          <p:txBody>
            <a:bodyPr wrap="none" anchor="ctr"/>
            <a:lstStyle/>
            <a:p>
              <a:endParaRPr lang="zh-CN" altLang="en-US"/>
            </a:p>
          </p:txBody>
        </p:sp>
        <p:sp>
          <p:nvSpPr>
            <p:cNvPr id="82" name="AutoShape 79"/>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p:spPr>
          <p:txBody>
            <a:bodyPr wrap="none" anchor="ctr"/>
            <a:lstStyle/>
            <a:p>
              <a:endParaRPr lang="zh-CN" altLang="en-US"/>
            </a:p>
          </p:txBody>
        </p:sp>
      </p:grpSp>
      <p:grpSp>
        <p:nvGrpSpPr>
          <p:cNvPr id="52227" name="Group 80"/>
          <p:cNvGrpSpPr>
            <a:grpSpLocks/>
          </p:cNvGrpSpPr>
          <p:nvPr/>
        </p:nvGrpSpPr>
        <p:grpSpPr bwMode="auto">
          <a:xfrm rot="-7952617">
            <a:off x="7615401" y="2592064"/>
            <a:ext cx="1543991" cy="1121369"/>
            <a:chOff x="3692" y="1296"/>
            <a:chExt cx="1367" cy="2542"/>
          </a:xfrm>
        </p:grpSpPr>
        <p:sp>
          <p:nvSpPr>
            <p:cNvPr id="84" name="AutoShape 81"/>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p:spPr>
          <p:txBody>
            <a:bodyPr wrap="none" anchor="ctr"/>
            <a:lstStyle/>
            <a:p>
              <a:endParaRPr lang="zh-CN" altLang="en-US"/>
            </a:p>
          </p:txBody>
        </p:sp>
        <p:sp>
          <p:nvSpPr>
            <p:cNvPr id="85" name="AutoShape 82"/>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p:spPr>
          <p:txBody>
            <a:bodyPr wrap="none" anchor="ctr"/>
            <a:lstStyle/>
            <a:p>
              <a:endParaRPr lang="zh-CN" altLang="en-US"/>
            </a:p>
          </p:txBody>
        </p:sp>
        <p:sp>
          <p:nvSpPr>
            <p:cNvPr id="86" name="AutoShape 83"/>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zh-CN" altLang="en-US"/>
            </a:p>
          </p:txBody>
        </p:sp>
        <p:sp>
          <p:nvSpPr>
            <p:cNvPr id="87" name="AutoShape 84"/>
            <p:cNvSpPr>
              <a:spLocks noChangeArrowheads="1"/>
            </p:cNvSpPr>
            <p:nvPr/>
          </p:nvSpPr>
          <p:spPr bwMode="gray">
            <a:xfrm>
              <a:off x="3728" y="1509"/>
              <a:ext cx="1304" cy="446"/>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zh-CN" altLang="en-US"/>
            </a:p>
          </p:txBody>
        </p:sp>
        <p:grpSp>
          <p:nvGrpSpPr>
            <p:cNvPr id="52229" name="Group 85"/>
            <p:cNvGrpSpPr>
              <a:grpSpLocks/>
            </p:cNvGrpSpPr>
            <p:nvPr/>
          </p:nvGrpSpPr>
          <p:grpSpPr bwMode="auto">
            <a:xfrm>
              <a:off x="4165" y="1296"/>
              <a:ext cx="405" cy="405"/>
              <a:chOff x="1289" y="582"/>
              <a:chExt cx="668" cy="668"/>
            </a:xfrm>
          </p:grpSpPr>
          <p:sp>
            <p:nvSpPr>
              <p:cNvPr id="93" name="Oval 86"/>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zh-CN" altLang="en-US"/>
              </a:p>
            </p:txBody>
          </p:sp>
          <p:sp>
            <p:nvSpPr>
              <p:cNvPr id="94" name="Oval 87"/>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95" name="Oval 88"/>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96" name="Oval 89"/>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97" name="Oval 90"/>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grpSp>
        <p:sp>
          <p:nvSpPr>
            <p:cNvPr id="89" name="Text Box 91"/>
            <p:cNvSpPr txBox="1">
              <a:spLocks noChangeArrowheads="1"/>
            </p:cNvSpPr>
            <p:nvPr/>
          </p:nvSpPr>
          <p:spPr bwMode="gray">
            <a:xfrm>
              <a:off x="4237" y="1581"/>
              <a:ext cx="348" cy="158"/>
            </a:xfrm>
            <a:prstGeom prst="rect">
              <a:avLst/>
            </a:prstGeom>
            <a:noFill/>
            <a:ln w="9525" algn="ctr">
              <a:noFill/>
              <a:miter lim="800000"/>
              <a:headEnd/>
              <a:tailEnd/>
            </a:ln>
          </p:spPr>
          <p:txBody>
            <a:bodyPr vert="eaVert" wrap="none">
              <a:spAutoFit/>
            </a:bodyPr>
            <a:lstStyle/>
            <a:p>
              <a:pPr algn="ctr" eaLnBrk="1" hangingPunct="1"/>
              <a:endParaRPr lang="zh-CN" altLang="zh-CN" sz="1800"/>
            </a:p>
          </p:txBody>
        </p:sp>
        <p:sp>
          <p:nvSpPr>
            <p:cNvPr id="90" name="Text Box 92"/>
            <p:cNvSpPr txBox="1">
              <a:spLocks noChangeArrowheads="1"/>
            </p:cNvSpPr>
            <p:nvPr/>
          </p:nvSpPr>
          <p:spPr bwMode="gray">
            <a:xfrm>
              <a:off x="4697" y="1761"/>
              <a:ext cx="349" cy="361"/>
            </a:xfrm>
            <a:prstGeom prst="rect">
              <a:avLst/>
            </a:prstGeom>
            <a:noFill/>
            <a:ln w="9525" algn="ctr">
              <a:noFill/>
              <a:miter lim="800000"/>
              <a:headEnd/>
              <a:tailEnd/>
            </a:ln>
          </p:spPr>
          <p:txBody>
            <a:bodyPr vert="eaVert">
              <a:spAutoFit/>
            </a:bodyPr>
            <a:lstStyle/>
            <a:p>
              <a:pPr eaLnBrk="1" hangingPunct="1"/>
              <a:endParaRPr lang="zh-CN" altLang="zh-CN" sz="1800"/>
            </a:p>
          </p:txBody>
        </p:sp>
        <p:sp>
          <p:nvSpPr>
            <p:cNvPr id="91" name="AutoShape 93"/>
            <p:cNvSpPr>
              <a:spLocks noChangeArrowheads="1"/>
            </p:cNvSpPr>
            <p:nvPr/>
          </p:nvSpPr>
          <p:spPr bwMode="gray">
            <a:xfrm>
              <a:off x="3692" y="3290"/>
              <a:ext cx="1363" cy="548"/>
            </a:xfrm>
            <a:prstGeom prst="roundRect">
              <a:avLst>
                <a:gd name="adj" fmla="val 40389"/>
              </a:avLst>
            </a:prstGeom>
            <a:gradFill rotWithShape="1">
              <a:gsLst>
                <a:gs pos="0">
                  <a:srgbClr val="6F9DB7"/>
                </a:gs>
                <a:gs pos="100000">
                  <a:schemeClr val="bg1"/>
                </a:gs>
              </a:gsLst>
              <a:lin ang="5400000" scaled="1"/>
            </a:gradFill>
            <a:ln w="9525">
              <a:noFill/>
              <a:round/>
              <a:headEnd/>
              <a:tailEnd/>
            </a:ln>
          </p:spPr>
          <p:txBody>
            <a:bodyPr wrap="none" anchor="ctr"/>
            <a:lstStyle/>
            <a:p>
              <a:endParaRPr lang="zh-CN" altLang="en-US"/>
            </a:p>
          </p:txBody>
        </p:sp>
        <p:sp>
          <p:nvSpPr>
            <p:cNvPr id="92" name="AutoShape 94"/>
            <p:cNvSpPr>
              <a:spLocks noChangeArrowheads="1"/>
            </p:cNvSpPr>
            <p:nvPr/>
          </p:nvSpPr>
          <p:spPr bwMode="gray">
            <a:xfrm>
              <a:off x="3720" y="3305"/>
              <a:ext cx="1304" cy="487"/>
            </a:xfrm>
            <a:prstGeom prst="roundRect">
              <a:avLst>
                <a:gd name="adj" fmla="val 50000"/>
              </a:avLst>
            </a:prstGeom>
            <a:gradFill rotWithShape="1">
              <a:gsLst>
                <a:gs pos="0">
                  <a:srgbClr val="98BAAF"/>
                </a:gs>
                <a:gs pos="100000">
                  <a:schemeClr val="bg1"/>
                </a:gs>
              </a:gsLst>
              <a:lin ang="5400000" scaled="1"/>
            </a:gradFill>
            <a:ln w="9525">
              <a:noFill/>
              <a:round/>
              <a:headEnd/>
              <a:tailEnd/>
            </a:ln>
          </p:spPr>
          <p:txBody>
            <a:bodyPr wrap="none" anchor="ctr"/>
            <a:lstStyle/>
            <a:p>
              <a:endParaRPr lang="zh-CN" altLang="en-US"/>
            </a:p>
          </p:txBody>
        </p:sp>
      </p:grpSp>
      <p:sp>
        <p:nvSpPr>
          <p:cNvPr id="98" name="Rectangle 95"/>
          <p:cNvSpPr>
            <a:spLocks noChangeArrowheads="1"/>
          </p:cNvSpPr>
          <p:nvPr/>
        </p:nvSpPr>
        <p:spPr bwMode="gray">
          <a:xfrm>
            <a:off x="5766181" y="2403791"/>
            <a:ext cx="184150" cy="457200"/>
          </a:xfrm>
          <a:prstGeom prst="rect">
            <a:avLst/>
          </a:prstGeom>
          <a:noFill/>
          <a:ln w="9525" algn="ctr">
            <a:noFill/>
            <a:miter lim="800000"/>
            <a:headEnd/>
            <a:tailEnd/>
          </a:ln>
        </p:spPr>
        <p:txBody>
          <a:bodyPr wrap="none">
            <a:spAutoFit/>
          </a:bodyPr>
          <a:lstStyle/>
          <a:p>
            <a:endParaRPr lang="zh-CN" altLang="zh-CN" b="1"/>
          </a:p>
        </p:txBody>
      </p:sp>
      <p:sp>
        <p:nvSpPr>
          <p:cNvPr id="99" name="Rectangle 96"/>
          <p:cNvSpPr>
            <a:spLocks noChangeArrowheads="1"/>
          </p:cNvSpPr>
          <p:nvPr/>
        </p:nvSpPr>
        <p:spPr bwMode="gray">
          <a:xfrm rot="18737144">
            <a:off x="5286517" y="1884367"/>
            <a:ext cx="1371600" cy="338554"/>
          </a:xfrm>
          <a:prstGeom prst="rect">
            <a:avLst/>
          </a:prstGeom>
          <a:noFill/>
          <a:ln w="9525" algn="ctr">
            <a:noFill/>
            <a:miter lim="800000"/>
            <a:headEnd/>
            <a:tailEnd/>
          </a:ln>
        </p:spPr>
        <p:txBody>
          <a:bodyPr>
            <a:spAutoFit/>
          </a:bodyPr>
          <a:lstStyle/>
          <a:p>
            <a:r>
              <a:rPr lang="zh-CN" altLang="en-US" sz="1600" b="1" dirty="0">
                <a:latin typeface="黑体" pitchFamily="49" charset="-122"/>
                <a:ea typeface="黑体" pitchFamily="49" charset="-122"/>
              </a:rPr>
              <a:t>学会阅读</a:t>
            </a:r>
          </a:p>
        </p:txBody>
      </p:sp>
      <p:sp>
        <p:nvSpPr>
          <p:cNvPr id="100" name="Rectangle 97"/>
          <p:cNvSpPr>
            <a:spLocks noChangeArrowheads="1"/>
          </p:cNvSpPr>
          <p:nvPr/>
        </p:nvSpPr>
        <p:spPr bwMode="gray">
          <a:xfrm rot="18726067">
            <a:off x="3889392" y="3298839"/>
            <a:ext cx="1909192" cy="338554"/>
          </a:xfrm>
          <a:prstGeom prst="rect">
            <a:avLst/>
          </a:prstGeom>
          <a:noFill/>
          <a:ln w="9525" algn="ctr">
            <a:noFill/>
            <a:miter lim="800000"/>
            <a:headEnd/>
            <a:tailEnd/>
          </a:ln>
        </p:spPr>
        <p:txBody>
          <a:bodyPr wrap="square">
            <a:spAutoFit/>
          </a:bodyPr>
          <a:lstStyle/>
          <a:p>
            <a:r>
              <a:rPr lang="zh-CN" altLang="en-US" sz="1600" b="1" dirty="0">
                <a:latin typeface="黑体" pitchFamily="49" charset="-122"/>
                <a:ea typeface="黑体" pitchFamily="49" charset="-122"/>
              </a:rPr>
              <a:t>读书的基本要求</a:t>
            </a:r>
          </a:p>
        </p:txBody>
      </p:sp>
      <p:sp>
        <p:nvSpPr>
          <p:cNvPr id="101" name="Rectangle 98"/>
          <p:cNvSpPr>
            <a:spLocks noChangeArrowheads="1"/>
          </p:cNvSpPr>
          <p:nvPr/>
        </p:nvSpPr>
        <p:spPr bwMode="gray">
          <a:xfrm rot="2859187">
            <a:off x="6606500" y="1810883"/>
            <a:ext cx="1537730" cy="338554"/>
          </a:xfrm>
          <a:prstGeom prst="rect">
            <a:avLst/>
          </a:prstGeom>
          <a:noFill/>
          <a:ln w="9525" algn="ctr">
            <a:noFill/>
            <a:miter lim="800000"/>
            <a:headEnd/>
            <a:tailEnd/>
          </a:ln>
        </p:spPr>
        <p:txBody>
          <a:bodyPr wrap="square">
            <a:spAutoFit/>
          </a:bodyPr>
          <a:lstStyle/>
          <a:p>
            <a:r>
              <a:rPr lang="zh-CN" altLang="en-US" sz="1600" b="1" dirty="0">
                <a:latin typeface="黑体" pitchFamily="49" charset="-122"/>
                <a:ea typeface="黑体" pitchFamily="49" charset="-122"/>
              </a:rPr>
              <a:t>学会做笔记</a:t>
            </a:r>
          </a:p>
        </p:txBody>
      </p:sp>
      <p:sp>
        <p:nvSpPr>
          <p:cNvPr id="102" name="Rectangle 99"/>
          <p:cNvSpPr>
            <a:spLocks noChangeArrowheads="1"/>
          </p:cNvSpPr>
          <p:nvPr/>
        </p:nvSpPr>
        <p:spPr bwMode="gray">
          <a:xfrm rot="2932652">
            <a:off x="7609183" y="2864916"/>
            <a:ext cx="1506425" cy="584775"/>
          </a:xfrm>
          <a:prstGeom prst="rect">
            <a:avLst/>
          </a:prstGeom>
          <a:noFill/>
          <a:ln w="9525" algn="ctr">
            <a:noFill/>
            <a:miter lim="800000"/>
            <a:headEnd/>
            <a:tailEnd/>
          </a:ln>
        </p:spPr>
        <p:txBody>
          <a:bodyPr wrap="square">
            <a:spAutoFit/>
          </a:bodyPr>
          <a:lstStyle/>
          <a:p>
            <a:pPr algn="ctr"/>
            <a:r>
              <a:rPr lang="zh-CN" altLang="en-US" sz="1600" b="1" dirty="0">
                <a:latin typeface="黑体" pitchFamily="49" charset="-122"/>
                <a:ea typeface="黑体" pitchFamily="49" charset="-122"/>
              </a:rPr>
              <a:t>充分利</a:t>
            </a:r>
            <a:r>
              <a:rPr lang="zh-CN" altLang="en-US" sz="1600" b="1" dirty="0" smtClean="0">
                <a:latin typeface="黑体" pitchFamily="49" charset="-122"/>
                <a:ea typeface="黑体" pitchFamily="49" charset="-122"/>
              </a:rPr>
              <a:t>用</a:t>
            </a:r>
            <a:endParaRPr lang="en-US" altLang="zh-CN" sz="1600" b="1" dirty="0" smtClean="0">
              <a:latin typeface="黑体" pitchFamily="49" charset="-122"/>
              <a:ea typeface="黑体" pitchFamily="49" charset="-122"/>
            </a:endParaRPr>
          </a:p>
          <a:p>
            <a:pPr algn="ctr"/>
            <a:r>
              <a:rPr lang="zh-CN" altLang="en-US" sz="1600" b="1" dirty="0" smtClean="0">
                <a:latin typeface="黑体" pitchFamily="49" charset="-122"/>
                <a:ea typeface="黑体" pitchFamily="49" charset="-122"/>
              </a:rPr>
              <a:t>图</a:t>
            </a:r>
            <a:r>
              <a:rPr lang="zh-CN" altLang="en-US" sz="1600" b="1" dirty="0">
                <a:latin typeface="黑体" pitchFamily="49" charset="-122"/>
                <a:ea typeface="黑体" pitchFamily="49" charset="-122"/>
              </a:rPr>
              <a:t>书馆</a:t>
            </a:r>
          </a:p>
        </p:txBody>
      </p:sp>
      <p:sp>
        <p:nvSpPr>
          <p:cNvPr id="103" name="Rectangle 100"/>
          <p:cNvSpPr>
            <a:spLocks noChangeArrowheads="1"/>
          </p:cNvSpPr>
          <p:nvPr/>
        </p:nvSpPr>
        <p:spPr bwMode="gray">
          <a:xfrm>
            <a:off x="4633206" y="4461191"/>
            <a:ext cx="1966391" cy="584775"/>
          </a:xfrm>
          <a:prstGeom prst="rect">
            <a:avLst/>
          </a:prstGeom>
          <a:noFill/>
          <a:ln w="9525" algn="ctr">
            <a:noFill/>
            <a:miter lim="800000"/>
            <a:headEnd/>
            <a:tailEnd/>
          </a:ln>
        </p:spPr>
        <p:txBody>
          <a:bodyPr wrap="square">
            <a:spAutoFit/>
          </a:bodyPr>
          <a:lstStyle/>
          <a:p>
            <a:r>
              <a:rPr lang="zh-CN" altLang="en-US" sz="1600" b="1" dirty="0">
                <a:latin typeface="黑体" pitchFamily="49" charset="-122"/>
                <a:ea typeface="黑体" pitchFamily="49" charset="-122"/>
              </a:rPr>
              <a:t>学会积累、整理、分析资料</a:t>
            </a: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additive="base">
                                        <p:cTn id="7" dur="500" fill="hold"/>
                                        <p:tgtEl>
                                          <p:spTgt spid="52226"/>
                                        </p:tgtEl>
                                        <p:attrNameLst>
                                          <p:attrName>ppt_x</p:attrName>
                                        </p:attrNameLst>
                                      </p:cBhvr>
                                      <p:tavLst>
                                        <p:tav tm="0">
                                          <p:val>
                                            <p:strVal val="#ppt_x"/>
                                          </p:val>
                                        </p:tav>
                                        <p:tav tm="100000">
                                          <p:val>
                                            <p:strVal val="#ppt_x"/>
                                          </p:val>
                                        </p:tav>
                                      </p:tavLst>
                                    </p:anim>
                                    <p:anim calcmode="lin" valueType="num">
                                      <p:cBhvr additive="base">
                                        <p:cTn id="8" dur="500" fill="hold"/>
                                        <p:tgtEl>
                                          <p:spTgt spid="522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2232"/>
                                        </p:tgtEl>
                                        <p:attrNameLst>
                                          <p:attrName>style.visibility</p:attrName>
                                        </p:attrNameLst>
                                      </p:cBhvr>
                                      <p:to>
                                        <p:strVal val="visible"/>
                                      </p:to>
                                    </p:set>
                                    <p:animEffect transition="in" filter="blinds(horizontal)">
                                      <p:cBhvr>
                                        <p:cTn id="12" dur="500"/>
                                        <p:tgtEl>
                                          <p:spTgt spid="52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9">
            <a:extLst>
              <a:ext uri="{FF2B5EF4-FFF2-40B4-BE49-F238E27FC236}">
                <a16:creationId xmlns:a16="http://schemas.microsoft.com/office/drawing/2014/main" xmlns="" id="{FA5A880A-18DA-4FDE-AF4B-3FE4B49B5AA8}"/>
              </a:ext>
            </a:extLst>
          </p:cNvPr>
          <p:cNvSpPr txBox="1">
            <a:spLocks noChangeArrowheads="1"/>
          </p:cNvSpPr>
          <p:nvPr/>
        </p:nvSpPr>
        <p:spPr bwMode="auto">
          <a:xfrm>
            <a:off x="0" y="223838"/>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（一）做</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有理想有本领有担当的时代新人</a:t>
            </a:r>
          </a:p>
        </p:txBody>
      </p:sp>
      <p:sp>
        <p:nvSpPr>
          <p:cNvPr id="27651" name="文本框 1"/>
          <p:cNvSpPr txBox="1">
            <a:spLocks noChangeArrowheads="1"/>
          </p:cNvSpPr>
          <p:nvPr/>
        </p:nvSpPr>
        <p:spPr bwMode="auto">
          <a:xfrm>
            <a:off x="1427163" y="2719389"/>
            <a:ext cx="7059612" cy="1277273"/>
          </a:xfrm>
          <a:prstGeom prst="rect">
            <a:avLst/>
          </a:prstGeom>
          <a:noFill/>
          <a:ln w="9525">
            <a:noFill/>
            <a:miter lim="800000"/>
            <a:headEnd/>
            <a:tailEnd/>
          </a:ln>
        </p:spPr>
        <p:txBody>
          <a:bodyPr>
            <a:spAutoFit/>
          </a:bodyPr>
          <a:lstStyle/>
          <a:p>
            <a:pPr>
              <a:lnSpc>
                <a:spcPct val="150000"/>
              </a:lnSpc>
              <a:spcBef>
                <a:spcPts val="600"/>
              </a:spcBef>
            </a:pPr>
            <a:r>
              <a:rPr lang="zh-CN" altLang="en-US" sz="2400" b="1" dirty="0">
                <a:latin typeface="黑体" pitchFamily="49" charset="-122"/>
                <a:ea typeface="黑体" pitchFamily="49" charset="-122"/>
              </a:rPr>
              <a:t>对于国家和民族而言</a:t>
            </a:r>
            <a:r>
              <a:rPr lang="zh-CN" altLang="en-US" sz="2400" dirty="0">
                <a:latin typeface="黑体" pitchFamily="49" charset="-122"/>
                <a:ea typeface="黑体" pitchFamily="49" charset="-122"/>
              </a:rPr>
              <a:t>，“空谈误国，实干兴邦”。</a:t>
            </a:r>
            <a:endParaRPr lang="en-US" altLang="zh-CN" sz="2400" dirty="0">
              <a:latin typeface="黑体" pitchFamily="49" charset="-122"/>
              <a:ea typeface="黑体" pitchFamily="49" charset="-122"/>
            </a:endParaRPr>
          </a:p>
          <a:p>
            <a:pPr>
              <a:lnSpc>
                <a:spcPct val="150000"/>
              </a:lnSpc>
              <a:spcBef>
                <a:spcPts val="600"/>
              </a:spcBef>
            </a:pPr>
            <a:r>
              <a:rPr lang="zh-CN" altLang="en-US" sz="2400" b="1" dirty="0">
                <a:latin typeface="黑体" pitchFamily="49" charset="-122"/>
                <a:ea typeface="黑体" pitchFamily="49" charset="-122"/>
              </a:rPr>
              <a:t>对于个体人生而言</a:t>
            </a:r>
            <a:r>
              <a:rPr lang="zh-CN" altLang="en-US" sz="2400" dirty="0">
                <a:latin typeface="黑体" pitchFamily="49" charset="-122"/>
                <a:ea typeface="黑体" pitchFamily="49" charset="-122"/>
              </a:rPr>
              <a:t>，实干才能梦想成真。</a:t>
            </a:r>
          </a:p>
        </p:txBody>
      </p:sp>
      <p:pic>
        <p:nvPicPr>
          <p:cNvPr id="27652" name="图片 5"/>
          <p:cNvPicPr>
            <a:picLocks noChangeAspect="1" noChangeArrowheads="1"/>
          </p:cNvPicPr>
          <p:nvPr/>
        </p:nvPicPr>
        <p:blipFill>
          <a:blip r:embed="rId2" cstate="print"/>
          <a:srcRect/>
          <a:stretch>
            <a:fillRect/>
          </a:stretch>
        </p:blipFill>
        <p:spPr bwMode="auto">
          <a:xfrm>
            <a:off x="1331640" y="4005064"/>
            <a:ext cx="6297613" cy="1296144"/>
          </a:xfrm>
          <a:prstGeom prst="rect">
            <a:avLst/>
          </a:prstGeom>
          <a:noFill/>
          <a:ln w="9525">
            <a:noFill/>
            <a:miter lim="800000"/>
            <a:headEnd/>
            <a:tailEnd/>
          </a:ln>
        </p:spPr>
      </p:pic>
      <p:grpSp>
        <p:nvGrpSpPr>
          <p:cNvPr id="3" name="组合 2"/>
          <p:cNvGrpSpPr>
            <a:grpSpLocks/>
          </p:cNvGrpSpPr>
          <p:nvPr/>
        </p:nvGrpSpPr>
        <p:grpSpPr bwMode="auto">
          <a:xfrm>
            <a:off x="1095375" y="1525588"/>
            <a:ext cx="6953250" cy="957262"/>
            <a:chOff x="1055688" y="1490395"/>
            <a:chExt cx="6953413" cy="957196"/>
          </a:xfrm>
        </p:grpSpPr>
        <p:grpSp>
          <p:nvGrpSpPr>
            <p:cNvPr id="4" name="组合 1"/>
            <p:cNvGrpSpPr>
              <a:grpSpLocks/>
            </p:cNvGrpSpPr>
            <p:nvPr/>
          </p:nvGrpSpPr>
          <p:grpSpPr bwMode="auto">
            <a:xfrm>
              <a:off x="1055688" y="1490398"/>
              <a:ext cx="665162" cy="957193"/>
              <a:chOff x="1055688" y="1490398"/>
              <a:chExt cx="665162" cy="957193"/>
            </a:xfrm>
          </p:grpSpPr>
          <p:sp>
            <p:nvSpPr>
              <p:cNvPr id="27656" name="Freeform 6"/>
              <p:cNvSpPr>
                <a:spLocks/>
              </p:cNvSpPr>
              <p:nvPr/>
            </p:nvSpPr>
            <p:spPr bwMode="auto">
              <a:xfrm>
                <a:off x="1055688" y="1490398"/>
                <a:ext cx="665162" cy="957193"/>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EEB500"/>
              </a:solidFill>
              <a:ln w="19050" cmpd="sng">
                <a:solidFill>
                  <a:srgbClr val="F8F8F8"/>
                </a:solidFill>
                <a:bevel/>
                <a:headEnd/>
                <a:tailEnd/>
              </a:ln>
            </p:spPr>
            <p:txBody>
              <a:bodyPr lIns="92929" tIns="46465" rIns="92929" bIns="46465"/>
              <a:lstStyle/>
              <a:p>
                <a:endParaRPr lang="zh-CN" altLang="en-US"/>
              </a:p>
            </p:txBody>
          </p:sp>
          <p:sp>
            <p:nvSpPr>
              <p:cNvPr id="9" name="TextBox 6">
                <a:extLst>
                  <a:ext uri="{FF2B5EF4-FFF2-40B4-BE49-F238E27FC236}">
                    <a16:creationId xmlns:a16="http://schemas.microsoft.com/office/drawing/2014/main" xmlns="" id="{D5F3E314-02D5-4B88-8151-89997C0FBE24}"/>
                  </a:ext>
                </a:extLst>
              </p:cNvPr>
              <p:cNvSpPr txBox="1">
                <a:spLocks noChangeArrowheads="1"/>
              </p:cNvSpPr>
              <p:nvPr/>
            </p:nvSpPr>
            <p:spPr bwMode="auto">
              <a:xfrm>
                <a:off x="1125540" y="1738028"/>
                <a:ext cx="471499" cy="523839"/>
              </a:xfrm>
              <a:prstGeom prst="rect">
                <a:avLst/>
              </a:prstGeom>
              <a:solidFill>
                <a:srgbClr val="EEB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2929" tIns="46465" rIns="92929" bIns="46465">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algn="ctr" defTabSz="929005" eaLnBrk="1" hangingPunct="1">
                  <a:defRPr/>
                </a:pPr>
                <a:r>
                  <a:rPr 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rPr>
                  <a:t>3</a:t>
                </a:r>
                <a:endParaRPr lang="zh-CN" alt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endParaRPr>
              </a:p>
            </p:txBody>
          </p:sp>
        </p:grpSp>
        <p:sp>
          <p:nvSpPr>
            <p:cNvPr id="27655" name="TextBox 7"/>
            <p:cNvSpPr txBox="1">
              <a:spLocks noChangeArrowheads="1"/>
            </p:cNvSpPr>
            <p:nvPr/>
          </p:nvSpPr>
          <p:spPr bwMode="auto">
            <a:xfrm>
              <a:off x="1825625" y="1490395"/>
              <a:ext cx="6183476" cy="956707"/>
            </a:xfrm>
            <a:prstGeom prst="rect">
              <a:avLst/>
            </a:prstGeom>
            <a:noFill/>
            <a:ln w="9525">
              <a:solidFill>
                <a:srgbClr val="EEB500"/>
              </a:solidFill>
              <a:miter lim="800000"/>
              <a:headEnd/>
              <a:tailEnd/>
            </a:ln>
          </p:spPr>
          <p:txBody>
            <a:bodyPr lIns="108000" tIns="108000" rIns="108000" bIns="108000">
              <a:spAutoFit/>
            </a:bodyPr>
            <a:lstStyle/>
            <a:p>
              <a:pPr algn="just" defTabSz="928688" eaLnBrk="1" hangingPunct="1"/>
              <a:r>
                <a:rPr lang="zh-CN" altLang="en-US" sz="2400" b="1" dirty="0">
                  <a:solidFill>
                    <a:schemeClr val="accent1">
                      <a:lumMod val="50000"/>
                    </a:schemeClr>
                  </a:solidFill>
                  <a:latin typeface="黑体" pitchFamily="49" charset="-122"/>
                  <a:ea typeface="黑体" pitchFamily="49" charset="-122"/>
                </a:rPr>
                <a:t>要有天下兴亡、匹夫有责的担当精神，讲求奉献，实干进取</a:t>
              </a:r>
            </a:p>
          </p:txBody>
        </p:sp>
      </p:grpSp>
      <p:sp>
        <p:nvSpPr>
          <p:cNvPr id="10" name="TextBox 9"/>
          <p:cNvSpPr txBox="1"/>
          <p:nvPr/>
        </p:nvSpPr>
        <p:spPr>
          <a:xfrm>
            <a:off x="2771800" y="5445224"/>
            <a:ext cx="5184576" cy="683264"/>
          </a:xfrm>
          <a:prstGeom prst="rect">
            <a:avLst/>
          </a:prstGeom>
          <a:noFill/>
        </p:spPr>
        <p:txBody>
          <a:bodyPr wrap="square" rtlCol="0">
            <a:spAutoFit/>
          </a:bodyPr>
          <a:lstStyle/>
          <a:p>
            <a:pPr algn="just">
              <a:lnSpc>
                <a:spcPct val="120000"/>
              </a:lnSpc>
              <a:spcBef>
                <a:spcPts val="1400"/>
              </a:spcBef>
            </a:pPr>
            <a:r>
              <a:rPr lang="zh-CN" altLang="zh-CN" sz="3200" dirty="0" smtClean="0">
                <a:latin typeface="黑体" pitchFamily="49" charset="-122"/>
                <a:ea typeface="黑体" pitchFamily="49" charset="-122"/>
              </a:rPr>
              <a:t>青春至美是担当</a:t>
            </a:r>
            <a:endParaRPr lang="zh-CN" altLang="en-US" sz="3200" dirty="0" smtClean="0">
              <a:latin typeface="黑体" pitchFamily="49" charset="-122"/>
              <a:ea typeface="黑体" pitchFamily="49" charset="-122"/>
            </a:endParaRPr>
          </a:p>
        </p:txBody>
      </p:sp>
    </p:spTree>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05" name="Picture 5"/>
          <p:cNvPicPr>
            <a:picLocks noChangeAspect="1" noChangeArrowheads="1"/>
          </p:cNvPicPr>
          <p:nvPr/>
        </p:nvPicPr>
        <p:blipFill>
          <a:blip r:embed="rId2" cstate="print"/>
          <a:srcRect/>
          <a:stretch>
            <a:fillRect/>
          </a:stretch>
        </p:blipFill>
        <p:spPr bwMode="auto">
          <a:xfrm>
            <a:off x="1763688" y="1196752"/>
            <a:ext cx="5832648" cy="3888432"/>
          </a:xfrm>
          <a:prstGeom prst="rect">
            <a:avLst/>
          </a:prstGeom>
          <a:noFill/>
          <a:ln w="9525">
            <a:noFill/>
            <a:miter lim="800000"/>
            <a:headEnd/>
            <a:tailEnd/>
          </a:ln>
        </p:spPr>
      </p:pic>
      <p:pic>
        <p:nvPicPr>
          <p:cNvPr id="9" name="Picture 4" descr="http://p3.so.qhimgs1.com/bdr/_240_/t01cf2e0c99c4054613.png">
            <a:hlinkClick r:id="rId3" action="ppaction://hlinkfile"/>
          </p:cNvPr>
          <p:cNvPicPr>
            <a:picLocks noChangeAspect="1" noChangeArrowheads="1"/>
          </p:cNvPicPr>
          <p:nvPr/>
        </p:nvPicPr>
        <p:blipFill>
          <a:blip r:embed="rId4" cstate="print"/>
          <a:srcRect/>
          <a:stretch>
            <a:fillRect/>
          </a:stretch>
        </p:blipFill>
        <p:spPr bwMode="auto">
          <a:xfrm>
            <a:off x="3923928" y="2996952"/>
            <a:ext cx="1080120" cy="1061865"/>
          </a:xfrm>
          <a:prstGeom prst="rect">
            <a:avLst/>
          </a:prstGeom>
          <a:noFill/>
        </p:spPr>
      </p:pic>
      <p:sp>
        <p:nvSpPr>
          <p:cNvPr id="10" name="TextBox 9"/>
          <p:cNvSpPr txBox="1"/>
          <p:nvPr/>
        </p:nvSpPr>
        <p:spPr>
          <a:xfrm>
            <a:off x="2267744" y="5229200"/>
            <a:ext cx="4536504" cy="476669"/>
          </a:xfrm>
          <a:prstGeom prst="rect">
            <a:avLst/>
          </a:prstGeom>
          <a:noFill/>
        </p:spPr>
        <p:txBody>
          <a:bodyPr wrap="square" rtlCol="0">
            <a:spAutoFit/>
          </a:bodyPr>
          <a:lstStyle/>
          <a:p>
            <a:pPr algn="ctr">
              <a:lnSpc>
                <a:spcPct val="120000"/>
              </a:lnSpc>
              <a:spcBef>
                <a:spcPts val="1400"/>
              </a:spcBef>
            </a:pPr>
            <a:r>
              <a:rPr lang="zh-CN" altLang="en-US" sz="2400" dirty="0" smtClean="0">
                <a:latin typeface="黑体" pitchFamily="49" charset="-122"/>
                <a:ea typeface="黑体" pitchFamily="49" charset="-122"/>
              </a:rPr>
              <a:t>感动中国人物：钱伟长</a:t>
            </a:r>
            <a:endParaRPr lang="en-US" altLang="zh-CN" sz="2400" dirty="0" smtClean="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9">
            <a:extLst>
              <a:ext uri="{FF2B5EF4-FFF2-40B4-BE49-F238E27FC236}">
                <a16:creationId xmlns:a16="http://schemas.microsoft.com/office/drawing/2014/main" xmlns="" id="{FA5A880A-18DA-4FDE-AF4B-3FE4B49B5AA8}"/>
              </a:ext>
            </a:extLst>
          </p:cNvPr>
          <p:cNvSpPr txBox="1">
            <a:spLocks noChangeArrowheads="1"/>
          </p:cNvSpPr>
          <p:nvPr/>
        </p:nvSpPr>
        <p:spPr bwMode="auto">
          <a:xfrm>
            <a:off x="0" y="223838"/>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（一）做</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有理想有本领有担当的时代新人</a:t>
            </a:r>
          </a:p>
        </p:txBody>
      </p:sp>
      <p:grpSp>
        <p:nvGrpSpPr>
          <p:cNvPr id="3" name="组合 2"/>
          <p:cNvGrpSpPr>
            <a:grpSpLocks/>
          </p:cNvGrpSpPr>
          <p:nvPr/>
        </p:nvGrpSpPr>
        <p:grpSpPr bwMode="auto">
          <a:xfrm>
            <a:off x="971600" y="1124744"/>
            <a:ext cx="6953250" cy="957262"/>
            <a:chOff x="1055688" y="1490395"/>
            <a:chExt cx="6953413" cy="957196"/>
          </a:xfrm>
        </p:grpSpPr>
        <p:grpSp>
          <p:nvGrpSpPr>
            <p:cNvPr id="4" name="组合 1"/>
            <p:cNvGrpSpPr>
              <a:grpSpLocks/>
            </p:cNvGrpSpPr>
            <p:nvPr/>
          </p:nvGrpSpPr>
          <p:grpSpPr bwMode="auto">
            <a:xfrm>
              <a:off x="1055688" y="1490398"/>
              <a:ext cx="665162" cy="957193"/>
              <a:chOff x="1055688" y="1490398"/>
              <a:chExt cx="665162" cy="957193"/>
            </a:xfrm>
          </p:grpSpPr>
          <p:sp>
            <p:nvSpPr>
              <p:cNvPr id="27656" name="Freeform 6"/>
              <p:cNvSpPr>
                <a:spLocks/>
              </p:cNvSpPr>
              <p:nvPr/>
            </p:nvSpPr>
            <p:spPr bwMode="auto">
              <a:xfrm>
                <a:off x="1055688" y="1490398"/>
                <a:ext cx="665162" cy="957193"/>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EEB500"/>
              </a:solidFill>
              <a:ln w="19050" cmpd="sng">
                <a:solidFill>
                  <a:srgbClr val="F8F8F8"/>
                </a:solidFill>
                <a:bevel/>
                <a:headEnd/>
                <a:tailEnd/>
              </a:ln>
            </p:spPr>
            <p:txBody>
              <a:bodyPr lIns="92929" tIns="46465" rIns="92929" bIns="46465"/>
              <a:lstStyle/>
              <a:p>
                <a:endParaRPr lang="zh-CN" altLang="en-US"/>
              </a:p>
            </p:txBody>
          </p:sp>
          <p:sp>
            <p:nvSpPr>
              <p:cNvPr id="9" name="TextBox 6">
                <a:extLst>
                  <a:ext uri="{FF2B5EF4-FFF2-40B4-BE49-F238E27FC236}">
                    <a16:creationId xmlns:a16="http://schemas.microsoft.com/office/drawing/2014/main" xmlns="" id="{D5F3E314-02D5-4B88-8151-89997C0FBE24}"/>
                  </a:ext>
                </a:extLst>
              </p:cNvPr>
              <p:cNvSpPr txBox="1">
                <a:spLocks noChangeArrowheads="1"/>
              </p:cNvSpPr>
              <p:nvPr/>
            </p:nvSpPr>
            <p:spPr bwMode="auto">
              <a:xfrm>
                <a:off x="1125540" y="1738028"/>
                <a:ext cx="471499" cy="523839"/>
              </a:xfrm>
              <a:prstGeom prst="rect">
                <a:avLst/>
              </a:prstGeom>
              <a:solidFill>
                <a:srgbClr val="EEB5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2929" tIns="46465" rIns="92929" bIns="46465">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algn="ctr" defTabSz="929005" eaLnBrk="1" hangingPunct="1">
                  <a:defRPr/>
                </a:pPr>
                <a:r>
                  <a:rPr 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rPr>
                  <a:t>3</a:t>
                </a:r>
                <a:endParaRPr lang="zh-CN" altLang="en-US" sz="2800" b="1" i="0" dirty="0">
                  <a:solidFill>
                    <a:srgbClr val="F8F8F8"/>
                  </a:solidFill>
                  <a:effectLst>
                    <a:outerShdw blurRad="38100" dist="38100" dir="2700000" algn="tl">
                      <a:srgbClr val="000000">
                        <a:alpha val="43137"/>
                      </a:srgbClr>
                    </a:outerShdw>
                  </a:effectLst>
                  <a:latin typeface="黑体" pitchFamily="49" charset="-122"/>
                  <a:ea typeface="微软雅黑" panose="020B0503020204020204" pitchFamily="34" charset="-122"/>
                </a:endParaRPr>
              </a:p>
            </p:txBody>
          </p:sp>
        </p:grpSp>
        <p:sp>
          <p:nvSpPr>
            <p:cNvPr id="27655" name="TextBox 7"/>
            <p:cNvSpPr txBox="1">
              <a:spLocks noChangeArrowheads="1"/>
            </p:cNvSpPr>
            <p:nvPr/>
          </p:nvSpPr>
          <p:spPr bwMode="auto">
            <a:xfrm>
              <a:off x="1825625" y="1490395"/>
              <a:ext cx="6183476" cy="956707"/>
            </a:xfrm>
            <a:prstGeom prst="rect">
              <a:avLst/>
            </a:prstGeom>
            <a:noFill/>
            <a:ln w="9525">
              <a:solidFill>
                <a:srgbClr val="EEB500"/>
              </a:solidFill>
              <a:miter lim="800000"/>
              <a:headEnd/>
              <a:tailEnd/>
            </a:ln>
          </p:spPr>
          <p:txBody>
            <a:bodyPr lIns="108000" tIns="108000" rIns="108000" bIns="108000">
              <a:spAutoFit/>
            </a:bodyPr>
            <a:lstStyle/>
            <a:p>
              <a:pPr algn="just" defTabSz="928688" eaLnBrk="1" hangingPunct="1"/>
              <a:r>
                <a:rPr lang="zh-CN" altLang="en-US" sz="2400" b="1" dirty="0">
                  <a:solidFill>
                    <a:schemeClr val="accent1">
                      <a:lumMod val="50000"/>
                    </a:schemeClr>
                  </a:solidFill>
                  <a:latin typeface="黑体" pitchFamily="49" charset="-122"/>
                  <a:ea typeface="黑体" pitchFamily="49" charset="-122"/>
                </a:rPr>
                <a:t>要有天下兴亡、匹夫有责的担当精神，讲求奉献，实干进取</a:t>
              </a:r>
            </a:p>
          </p:txBody>
        </p:sp>
      </p:grpSp>
      <p:pic>
        <p:nvPicPr>
          <p:cNvPr id="290818" name="Picture 2" descr="https://ss1.baidu.com/6ONXsjip0QIZ8tyhnq/it/u=2046929590,1130638486&amp;fm=170&amp;s=3CB36994104B275D5A33EB950300408F&amp;w=320&amp;h=222&amp;img.JPEG"/>
          <p:cNvPicPr>
            <a:picLocks noChangeAspect="1" noChangeArrowheads="1"/>
          </p:cNvPicPr>
          <p:nvPr/>
        </p:nvPicPr>
        <p:blipFill>
          <a:blip r:embed="rId3" cstate="print"/>
          <a:srcRect/>
          <a:stretch>
            <a:fillRect/>
          </a:stretch>
        </p:blipFill>
        <p:spPr bwMode="auto">
          <a:xfrm>
            <a:off x="3203848" y="2636912"/>
            <a:ext cx="3240360" cy="2952328"/>
          </a:xfrm>
          <a:prstGeom prst="rect">
            <a:avLst/>
          </a:prstGeom>
          <a:noFill/>
        </p:spPr>
      </p:pic>
      <p:pic>
        <p:nvPicPr>
          <p:cNvPr id="290820" name="Picture 4" descr="https://ss1.baidu.com/6ONXsjip0QIZ8tyhnq/it/u=1973443654,4200143903&amp;fm=170&amp;s=4C50AA0D5E0604CE47ACE69203008097&amp;w=262&amp;h=204&amp;img.JPEG"/>
          <p:cNvPicPr>
            <a:picLocks noChangeAspect="1" noChangeArrowheads="1"/>
          </p:cNvPicPr>
          <p:nvPr/>
        </p:nvPicPr>
        <p:blipFill>
          <a:blip r:embed="rId4" cstate="print"/>
          <a:srcRect/>
          <a:stretch>
            <a:fillRect/>
          </a:stretch>
        </p:blipFill>
        <p:spPr bwMode="auto">
          <a:xfrm>
            <a:off x="251520" y="2636912"/>
            <a:ext cx="2994025" cy="2980110"/>
          </a:xfrm>
          <a:prstGeom prst="rect">
            <a:avLst/>
          </a:prstGeom>
          <a:noFill/>
        </p:spPr>
      </p:pic>
      <p:sp>
        <p:nvSpPr>
          <p:cNvPr id="12" name="TextBox 11"/>
          <p:cNvSpPr txBox="1"/>
          <p:nvPr/>
        </p:nvSpPr>
        <p:spPr>
          <a:xfrm>
            <a:off x="827584" y="2132856"/>
            <a:ext cx="5544616" cy="1158266"/>
          </a:xfrm>
          <a:prstGeom prst="rect">
            <a:avLst/>
          </a:prstGeom>
          <a:noFill/>
        </p:spPr>
        <p:txBody>
          <a:bodyPr wrap="square" rtlCol="0">
            <a:spAutoFit/>
          </a:bodyPr>
          <a:lstStyle/>
          <a:p>
            <a:pPr algn="just">
              <a:lnSpc>
                <a:spcPct val="120000"/>
              </a:lnSpc>
              <a:spcBef>
                <a:spcPts val="1400"/>
              </a:spcBef>
            </a:pPr>
            <a:r>
              <a:rPr lang="zh-CN" altLang="zh-CN" sz="2400" dirty="0" smtClean="0">
                <a:latin typeface="黑体" pitchFamily="49" charset="-122"/>
                <a:ea typeface="黑体" pitchFamily="49" charset="-122"/>
              </a:rPr>
              <a:t>钱伟长：“</a:t>
            </a:r>
            <a:r>
              <a:rPr lang="zh-CN" altLang="en-US" sz="2400" dirty="0" smtClean="0">
                <a:latin typeface="黑体" pitchFamily="49" charset="-122"/>
                <a:ea typeface="黑体" pitchFamily="49" charset="-122"/>
              </a:rPr>
              <a:t>祖国</a:t>
            </a:r>
            <a:r>
              <a:rPr lang="zh-CN" altLang="zh-CN" sz="2400" dirty="0" smtClean="0">
                <a:latin typeface="黑体" pitchFamily="49" charset="-122"/>
                <a:ea typeface="黑体" pitchFamily="49" charset="-122"/>
              </a:rPr>
              <a:t>的需要，就是我的专业”</a:t>
            </a:r>
          </a:p>
          <a:p>
            <a:pPr algn="just">
              <a:lnSpc>
                <a:spcPct val="120000"/>
              </a:lnSpc>
              <a:spcBef>
                <a:spcPts val="1400"/>
              </a:spcBef>
            </a:pPr>
            <a:endParaRPr lang="zh-CN" altLang="en-US" sz="2400" dirty="0" smtClean="0"/>
          </a:p>
        </p:txBody>
      </p:sp>
      <p:sp>
        <p:nvSpPr>
          <p:cNvPr id="11" name="TextBox 10"/>
          <p:cNvSpPr txBox="1"/>
          <p:nvPr/>
        </p:nvSpPr>
        <p:spPr>
          <a:xfrm>
            <a:off x="179512" y="5661248"/>
            <a:ext cx="4104456" cy="862800"/>
          </a:xfrm>
          <a:prstGeom prst="rect">
            <a:avLst/>
          </a:prstGeom>
          <a:noFill/>
        </p:spPr>
        <p:txBody>
          <a:bodyPr wrap="square" rtlCol="0">
            <a:spAutoFit/>
          </a:bodyPr>
          <a:lstStyle/>
          <a:p>
            <a:pPr>
              <a:lnSpc>
                <a:spcPct val="120000"/>
              </a:lnSpc>
              <a:spcBef>
                <a:spcPts val="1400"/>
              </a:spcBef>
            </a:pPr>
            <a:r>
              <a:rPr lang="zh-CN" altLang="en-US" sz="1600" b="1" dirty="0" smtClean="0">
                <a:latin typeface="黑体" pitchFamily="49" charset="-122"/>
                <a:ea typeface="黑体" pitchFamily="49" charset="-122"/>
              </a:rPr>
              <a:t>中国近代“力学之父”、</a:t>
            </a:r>
            <a:endParaRPr lang="en-US" altLang="zh-CN" sz="1600" b="1" dirty="0" smtClean="0">
              <a:latin typeface="黑体" pitchFamily="49" charset="-122"/>
              <a:ea typeface="黑体" pitchFamily="49" charset="-122"/>
            </a:endParaRPr>
          </a:p>
          <a:p>
            <a:pPr>
              <a:lnSpc>
                <a:spcPct val="120000"/>
              </a:lnSpc>
              <a:spcBef>
                <a:spcPts val="1400"/>
              </a:spcBef>
            </a:pPr>
            <a:r>
              <a:rPr lang="zh-CN" altLang="en-US" sz="1600" b="1" dirty="0" smtClean="0">
                <a:latin typeface="黑体" pitchFamily="49" charset="-122"/>
                <a:ea typeface="黑体" pitchFamily="49" charset="-122"/>
              </a:rPr>
              <a:t>“应用数学之父”</a:t>
            </a:r>
          </a:p>
        </p:txBody>
      </p:sp>
      <p:sp>
        <p:nvSpPr>
          <p:cNvPr id="13" name="TextBox 12"/>
          <p:cNvSpPr txBox="1"/>
          <p:nvPr/>
        </p:nvSpPr>
        <p:spPr>
          <a:xfrm>
            <a:off x="395536" y="5157192"/>
            <a:ext cx="3096344" cy="362343"/>
          </a:xfrm>
          <a:prstGeom prst="rect">
            <a:avLst/>
          </a:prstGeom>
          <a:noFill/>
        </p:spPr>
        <p:txBody>
          <a:bodyPr wrap="square" rtlCol="0">
            <a:spAutoFit/>
          </a:bodyPr>
          <a:lstStyle/>
          <a:p>
            <a:pPr>
              <a:lnSpc>
                <a:spcPct val="120000"/>
              </a:lnSpc>
              <a:spcBef>
                <a:spcPts val="1400"/>
              </a:spcBef>
            </a:pPr>
            <a:r>
              <a:rPr lang="zh-CN" altLang="en-US" sz="1600" dirty="0" smtClean="0">
                <a:solidFill>
                  <a:srgbClr val="FFFF00"/>
                </a:solidFill>
              </a:rPr>
              <a:t>（</a:t>
            </a:r>
            <a:r>
              <a:rPr lang="en-US" altLang="zh-CN" sz="1600" dirty="0" smtClean="0">
                <a:solidFill>
                  <a:srgbClr val="FFFF00"/>
                </a:solidFill>
              </a:rPr>
              <a:t>1912.10.9—2010.7.30</a:t>
            </a:r>
            <a:r>
              <a:rPr lang="zh-CN" altLang="en-US" sz="1600" dirty="0" smtClean="0">
                <a:solidFill>
                  <a:srgbClr val="FFFF00"/>
                </a:solidFill>
              </a:rPr>
              <a:t>）</a:t>
            </a:r>
          </a:p>
        </p:txBody>
      </p:sp>
      <p:sp>
        <p:nvSpPr>
          <p:cNvPr id="14" name="TextBox 13"/>
          <p:cNvSpPr txBox="1"/>
          <p:nvPr/>
        </p:nvSpPr>
        <p:spPr>
          <a:xfrm>
            <a:off x="6444208" y="2780928"/>
            <a:ext cx="2376264" cy="2419124"/>
          </a:xfrm>
          <a:prstGeom prst="rect">
            <a:avLst/>
          </a:prstGeom>
          <a:noFill/>
          <a:ln>
            <a:solidFill>
              <a:schemeClr val="accent1"/>
            </a:solidFill>
            <a:prstDash val="lgDashDot"/>
          </a:ln>
        </p:spPr>
        <p:txBody>
          <a:bodyPr wrap="square" rtlCol="0">
            <a:spAutoFit/>
          </a:bodyPr>
          <a:lstStyle/>
          <a:p>
            <a:pPr algn="just">
              <a:lnSpc>
                <a:spcPct val="120000"/>
              </a:lnSpc>
              <a:spcBef>
                <a:spcPts val="1400"/>
              </a:spcBef>
            </a:pPr>
            <a:r>
              <a:rPr lang="zh-CN" altLang="en-US" dirty="0" smtClean="0">
                <a:latin typeface="黑体" pitchFamily="49" charset="-122"/>
                <a:ea typeface="黑体" pitchFamily="49" charset="-122"/>
              </a:rPr>
              <a:t>“我做工作一切从实际出发；有需要，我就干；有不懂的，我就学；边干边学，摸着石头过河，只要对岸有果子要摘，再宽的河也要过。”</a:t>
            </a:r>
          </a:p>
        </p:txBody>
      </p:sp>
      <p:sp>
        <p:nvSpPr>
          <p:cNvPr id="15" name="TextBox 14"/>
          <p:cNvSpPr txBox="1"/>
          <p:nvPr/>
        </p:nvSpPr>
        <p:spPr>
          <a:xfrm>
            <a:off x="2627784" y="5661248"/>
            <a:ext cx="6408712" cy="683264"/>
          </a:xfrm>
          <a:prstGeom prst="rect">
            <a:avLst/>
          </a:prstGeom>
          <a:noFill/>
          <a:ln w="19050">
            <a:solidFill>
              <a:schemeClr val="tx1"/>
            </a:solidFill>
            <a:prstDash val="dashDot"/>
          </a:ln>
        </p:spPr>
        <p:txBody>
          <a:bodyPr wrap="square" rtlCol="0">
            <a:spAutoFit/>
          </a:bodyPr>
          <a:lstStyle/>
          <a:p>
            <a:pPr algn="just">
              <a:lnSpc>
                <a:spcPct val="120000"/>
              </a:lnSpc>
              <a:spcBef>
                <a:spcPts val="1400"/>
              </a:spcBef>
            </a:pPr>
            <a:r>
              <a:rPr lang="zh-CN" altLang="en-US" sz="1600" b="1" dirty="0" smtClean="0">
                <a:latin typeface="黑体" pitchFamily="49" charset="-122"/>
                <a:ea typeface="黑体" pitchFamily="49" charset="-122"/>
              </a:rPr>
              <a:t>“我</a:t>
            </a:r>
            <a:r>
              <a:rPr lang="en-US" altLang="zh-CN" sz="1600" b="1" dirty="0" smtClean="0">
                <a:latin typeface="黑体" pitchFamily="49" charset="-122"/>
                <a:ea typeface="黑体" pitchFamily="49" charset="-122"/>
              </a:rPr>
              <a:t>36</a:t>
            </a:r>
            <a:r>
              <a:rPr lang="zh-CN" altLang="en-US" sz="1600" b="1" dirty="0" smtClean="0">
                <a:latin typeface="黑体" pitchFamily="49" charset="-122"/>
                <a:ea typeface="黑体" pitchFamily="49" charset="-122"/>
              </a:rPr>
              <a:t>岁学力学，</a:t>
            </a:r>
            <a:r>
              <a:rPr lang="en-US" altLang="zh-CN" sz="1600" b="1" dirty="0" smtClean="0">
                <a:latin typeface="黑体" pitchFamily="49" charset="-122"/>
                <a:ea typeface="黑体" pitchFamily="49" charset="-122"/>
              </a:rPr>
              <a:t>44</a:t>
            </a:r>
            <a:r>
              <a:rPr lang="zh-CN" altLang="en-US" sz="1600" b="1" dirty="0" smtClean="0">
                <a:latin typeface="黑体" pitchFamily="49" charset="-122"/>
                <a:ea typeface="黑体" pitchFamily="49" charset="-122"/>
              </a:rPr>
              <a:t>岁学俄语，</a:t>
            </a:r>
            <a:r>
              <a:rPr lang="en-US" altLang="zh-CN" sz="1600" b="1" dirty="0" smtClean="0">
                <a:latin typeface="黑体" pitchFamily="49" charset="-122"/>
                <a:ea typeface="黑体" pitchFamily="49" charset="-122"/>
              </a:rPr>
              <a:t>58</a:t>
            </a:r>
            <a:r>
              <a:rPr lang="zh-CN" altLang="en-US" sz="1600" b="1" dirty="0" smtClean="0">
                <a:latin typeface="黑体" pitchFamily="49" charset="-122"/>
                <a:ea typeface="黑体" pitchFamily="49" charset="-122"/>
              </a:rPr>
              <a:t>岁学电池知识。不要以为年纪大了不能学东西，我学计算机是在</a:t>
            </a:r>
            <a:r>
              <a:rPr lang="en-US" altLang="zh-CN" sz="1600" b="1" dirty="0" smtClean="0">
                <a:latin typeface="黑体" pitchFamily="49" charset="-122"/>
                <a:ea typeface="黑体" pitchFamily="49" charset="-122"/>
              </a:rPr>
              <a:t>64</a:t>
            </a:r>
            <a:r>
              <a:rPr lang="zh-CN" altLang="en-US" sz="1600" b="1" dirty="0" smtClean="0">
                <a:latin typeface="黑体" pitchFamily="49" charset="-122"/>
                <a:ea typeface="黑体" pitchFamily="49" charset="-122"/>
              </a:rPr>
              <a:t>岁以后，现在也搞计算机了。</a:t>
            </a:r>
            <a:r>
              <a:rPr lang="zh-CN" altLang="en-US" sz="1600" dirty="0" smtClean="0">
                <a:latin typeface="黑体" pitchFamily="49" charset="-122"/>
                <a:ea typeface="黑体" pitchFamily="49" charset="-122"/>
              </a:rPr>
              <a:t>”</a:t>
            </a:r>
          </a:p>
        </p:txBody>
      </p:sp>
    </p:spTree>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0560" y="1786309"/>
            <a:ext cx="3857464" cy="3886259"/>
          </a:xfrm>
          <a:prstGeom prst="rect">
            <a:avLst/>
          </a:prstGeom>
        </p:spPr>
        <p:txBody>
          <a:bodyPr wrap="square" lIns="76773" tIns="38387" rIns="76773" bIns="38387">
            <a:spAutoFit/>
          </a:bodyPr>
          <a:lstStyle/>
          <a:p>
            <a:pPr>
              <a:lnSpc>
                <a:spcPts val="3274"/>
              </a:lnSpc>
            </a:pPr>
            <a:r>
              <a:rPr lang="zh-CN" altLang="en-US" sz="2400" dirty="0" smtClean="0"/>
              <a:t> </a:t>
            </a:r>
            <a:r>
              <a:rPr lang="zh-CN" altLang="en-US" sz="2400" dirty="0" smtClean="0">
                <a:latin typeface="黑体" pitchFamily="49" charset="-122"/>
                <a:ea typeface="黑体" pitchFamily="49" charset="-122"/>
              </a:rPr>
              <a:t>    </a:t>
            </a:r>
            <a:r>
              <a:rPr lang="zh-CN" altLang="en-US" sz="2200" dirty="0" smtClean="0">
                <a:latin typeface="黑体" pitchFamily="49" charset="-122"/>
                <a:ea typeface="黑体" pitchFamily="49" charset="-122"/>
              </a:rPr>
              <a:t>时代新人的人生黄金期同“两个一百年”奋斗目标的轨迹高度吻合，这既是人生最大的幸运，也意味着我们必然会经受前所未有的考验。只有保持那么一股拼劲、那么一份热情、那么一种担当精神，才能用自己的青春热情书写和见证民族复兴之路。</a:t>
            </a:r>
            <a:endParaRPr lang="zh-CN" altLang="en-US" sz="2200" dirty="0">
              <a:latin typeface="黑体" pitchFamily="49" charset="-122"/>
              <a:ea typeface="黑体" pitchFamily="49" charset="-122"/>
            </a:endParaRPr>
          </a:p>
        </p:txBody>
      </p:sp>
      <p:sp>
        <p:nvSpPr>
          <p:cNvPr id="3" name="矩形 2"/>
          <p:cNvSpPr/>
          <p:nvPr/>
        </p:nvSpPr>
        <p:spPr>
          <a:xfrm>
            <a:off x="91836" y="170233"/>
            <a:ext cx="1160027" cy="523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773" tIns="38387" rIns="76773" bIns="38387" rtlCol="0" anchor="ctr"/>
          <a:lstStyle/>
          <a:p>
            <a:pPr algn="ctr"/>
            <a:endParaRPr lang="zh-CN" altLang="en-US"/>
          </a:p>
        </p:txBody>
      </p:sp>
      <p:sp>
        <p:nvSpPr>
          <p:cNvPr id="4" name="矩形 3"/>
          <p:cNvSpPr/>
          <p:nvPr/>
        </p:nvSpPr>
        <p:spPr>
          <a:xfrm>
            <a:off x="984111" y="1000671"/>
            <a:ext cx="4310029" cy="493022"/>
          </a:xfrm>
          <a:prstGeom prst="rect">
            <a:avLst/>
          </a:prstGeom>
        </p:spPr>
        <p:txBody>
          <a:bodyPr wrap="none" lIns="76773" tIns="38387" rIns="76773" bIns="38387">
            <a:spAutoFit/>
          </a:bodyPr>
          <a:lstStyle/>
          <a:p>
            <a:r>
              <a:rPr lang="zh-CN" altLang="en-US" sz="2700" b="1" dirty="0" smtClean="0">
                <a:solidFill>
                  <a:srgbClr val="FF0000"/>
                </a:solidFill>
                <a:latin typeface="黑体" pitchFamily="49" charset="-122"/>
                <a:ea typeface="黑体" pitchFamily="49" charset="-122"/>
              </a:rPr>
              <a:t>时代新人要在实干中显担当</a:t>
            </a:r>
            <a:endParaRPr lang="zh-CN" altLang="en-US" sz="2700" dirty="0">
              <a:solidFill>
                <a:srgbClr val="FF0000"/>
              </a:solidFill>
              <a:latin typeface="黑体" pitchFamily="49" charset="-122"/>
              <a:ea typeface="黑体" pitchFamily="49" charset="-122"/>
            </a:endParaRPr>
          </a:p>
        </p:txBody>
      </p:sp>
      <p:pic>
        <p:nvPicPr>
          <p:cNvPr id="51204" name="Picture 4" descr="http://p0.so.qhimgs1.com/bdr/_240_/t0184061516de9c3990.jpg"/>
          <p:cNvPicPr>
            <a:picLocks noChangeAspect="1" noChangeArrowheads="1"/>
          </p:cNvPicPr>
          <p:nvPr/>
        </p:nvPicPr>
        <p:blipFill>
          <a:blip r:embed="rId2" cstate="print"/>
          <a:srcRect/>
          <a:stretch>
            <a:fillRect/>
          </a:stretch>
        </p:blipFill>
        <p:spPr bwMode="auto">
          <a:xfrm>
            <a:off x="5148064" y="1556793"/>
            <a:ext cx="3312368" cy="3024335"/>
          </a:xfrm>
          <a:prstGeom prst="rect">
            <a:avLst/>
          </a:prstGeom>
          <a:noFill/>
        </p:spPr>
      </p:pic>
      <p:pic>
        <p:nvPicPr>
          <p:cNvPr id="780290" name="Picture 2" descr="https://ss2.bdstatic.com/70cFvnSh_Q1YnxGkpoWK1HF6hhy/it/u=4067558111,2552199871&amp;fm=26&amp;gp=0.jpg"/>
          <p:cNvPicPr>
            <a:picLocks noChangeAspect="1" noChangeArrowheads="1"/>
          </p:cNvPicPr>
          <p:nvPr/>
        </p:nvPicPr>
        <p:blipFill>
          <a:blip r:embed="rId3" cstate="print"/>
          <a:srcRect/>
          <a:stretch>
            <a:fillRect/>
          </a:stretch>
        </p:blipFill>
        <p:spPr bwMode="auto">
          <a:xfrm>
            <a:off x="4716016" y="5157192"/>
            <a:ext cx="4176464" cy="1069480"/>
          </a:xfrm>
          <a:prstGeom prst="rect">
            <a:avLst/>
          </a:prstGeom>
          <a:noFill/>
        </p:spPr>
      </p:pic>
    </p:spTree>
  </p:cSld>
  <p:clrMapOvr>
    <a:masterClrMapping/>
  </p:clrMapOvr>
  <p:transition advTm="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ChangeArrowheads="1"/>
          </p:cNvSpPr>
          <p:nvPr/>
        </p:nvSpPr>
        <p:spPr bwMode="auto">
          <a:xfrm>
            <a:off x="3851920" y="116632"/>
            <a:ext cx="2438400" cy="609600"/>
          </a:xfrm>
          <a:prstGeom prst="roundRect">
            <a:avLst>
              <a:gd name="adj" fmla="val 16667"/>
            </a:avLst>
          </a:prstGeom>
          <a:solidFill>
            <a:srgbClr val="99CC00">
              <a:alpha val="76999"/>
            </a:srgbClr>
          </a:solidFill>
          <a:ln w="34925" cmpd="sng">
            <a:solidFill>
              <a:schemeClr val="accent1"/>
            </a:solidFill>
            <a:round/>
            <a:headEnd/>
            <a:tailEnd/>
          </a:ln>
          <a:effectLst>
            <a:outerShdw dist="71842"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endParaRPr lang="zh-CN" altLang="zh-CN" dirty="0">
              <a:solidFill>
                <a:srgbClr val="007A77"/>
              </a:solidFill>
            </a:endParaRPr>
          </a:p>
        </p:txBody>
      </p:sp>
      <p:sp>
        <p:nvSpPr>
          <p:cNvPr id="122883" name="Text Box 3"/>
          <p:cNvSpPr txBox="1">
            <a:spLocks noChangeArrowheads="1"/>
          </p:cNvSpPr>
          <p:nvPr/>
        </p:nvSpPr>
        <p:spPr bwMode="auto">
          <a:xfrm>
            <a:off x="457201" y="685800"/>
            <a:ext cx="184686" cy="369312"/>
          </a:xfrm>
          <a:prstGeom prst="rect">
            <a:avLst/>
          </a:prstGeom>
          <a:noFill/>
          <a:ln w="9525">
            <a:noFill/>
            <a:miter lim="800000"/>
            <a:headEnd/>
            <a:tailEnd/>
          </a:ln>
        </p:spPr>
        <p:txBody>
          <a:bodyPr wrap="none" lIns="91418" tIns="45710" rIns="91418" bIns="45710">
            <a:spAutoFit/>
          </a:bodyPr>
          <a:lstStyle/>
          <a:p>
            <a:pPr defTabSz="914180" fontAlgn="base">
              <a:spcBef>
                <a:spcPct val="0"/>
              </a:spcBef>
              <a:spcAft>
                <a:spcPct val="0"/>
              </a:spcAft>
            </a:pPr>
            <a:endParaRPr lang="zh-CN" altLang="zh-CN" b="1" dirty="0" smtClean="0">
              <a:solidFill>
                <a:srgbClr val="007A77"/>
              </a:solidFill>
            </a:endParaRPr>
          </a:p>
        </p:txBody>
      </p:sp>
      <p:sp>
        <p:nvSpPr>
          <p:cNvPr id="122884" name="Text Box 4"/>
          <p:cNvSpPr txBox="1">
            <a:spLocks noChangeArrowheads="1"/>
          </p:cNvSpPr>
          <p:nvPr/>
        </p:nvSpPr>
        <p:spPr bwMode="auto">
          <a:xfrm>
            <a:off x="3851920" y="45197"/>
            <a:ext cx="2362200" cy="707866"/>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pPr>
            <a:r>
              <a:rPr lang="zh-CN" altLang="en-US" sz="4000" b="1" dirty="0" smtClean="0">
                <a:solidFill>
                  <a:schemeClr val="accent1">
                    <a:lumMod val="10000"/>
                  </a:schemeClr>
                </a:solidFill>
                <a:ea typeface="方正姚体" pitchFamily="2" charset="-122"/>
              </a:rPr>
              <a:t>课程性质</a:t>
            </a:r>
          </a:p>
        </p:txBody>
      </p:sp>
      <p:sp>
        <p:nvSpPr>
          <p:cNvPr id="16389" name="Text Box 5"/>
          <p:cNvSpPr txBox="1">
            <a:spLocks noChangeArrowheads="1"/>
          </p:cNvSpPr>
          <p:nvPr/>
        </p:nvSpPr>
        <p:spPr bwMode="auto">
          <a:xfrm>
            <a:off x="251520" y="1412776"/>
            <a:ext cx="5724128" cy="2862302"/>
          </a:xfrm>
          <a:prstGeom prst="rect">
            <a:avLst/>
          </a:prstGeom>
          <a:ln>
            <a:headEnd/>
            <a:tailEnd/>
          </a:ln>
          <a:effectLst>
            <a:innerShdw blurRad="63500" dist="50800" dir="10800000">
              <a:prstClr val="black">
                <a:alpha val="50000"/>
              </a:prstClr>
            </a:innerShdw>
          </a:effectLst>
          <a:scene3d>
            <a:camera prst="orthographicFront"/>
            <a:lightRig rig="threePt" dir="t"/>
          </a:scene3d>
          <a:sp3d>
            <a:bevelT prst="relaxedInset"/>
            <a:bevelB prst="slope"/>
          </a:sp3d>
        </p:spPr>
        <p:style>
          <a:lnRef idx="2">
            <a:schemeClr val="accent2"/>
          </a:lnRef>
          <a:fillRef idx="1">
            <a:schemeClr val="lt1"/>
          </a:fillRef>
          <a:effectRef idx="0">
            <a:schemeClr val="accent2"/>
          </a:effectRef>
          <a:fontRef idx="minor">
            <a:schemeClr val="dk1"/>
          </a:fontRef>
        </p:style>
        <p:txBody>
          <a:bodyPr wrap="square" lIns="91418" tIns="45710" rIns="91418" bIns="45710">
            <a:spAutoFit/>
          </a:bodyPr>
          <a:lstStyle/>
          <a:p>
            <a:pPr marL="609453" indent="-609453" defTabSz="914180" fontAlgn="base">
              <a:spcBef>
                <a:spcPct val="20000"/>
              </a:spcBef>
              <a:spcAft>
                <a:spcPct val="0"/>
              </a:spcAft>
              <a:defRPr/>
            </a:pPr>
            <a:r>
              <a:rPr lang="zh-CN" altLang="zh-CN" sz="2800" b="1" dirty="0">
                <a:solidFill>
                  <a:srgbClr val="003366"/>
                </a:solidFill>
                <a:latin typeface="幼圆" pitchFamily="49" charset="-122"/>
                <a:ea typeface="幼圆" pitchFamily="49" charset="-122"/>
              </a:rPr>
              <a:t>       </a:t>
            </a:r>
            <a:r>
              <a:rPr lang="zh-CN" altLang="en-US" sz="3600" b="1" dirty="0" smtClean="0">
                <a:solidFill>
                  <a:srgbClr val="003399"/>
                </a:solidFill>
                <a:latin typeface="黑体" pitchFamily="49" charset="-122"/>
                <a:ea typeface="黑体" pitchFamily="49" charset="-122"/>
              </a:rPr>
              <a:t>“思想道德修养与法律基础”，是一门融思想性、政治性、科学性、理论性、实践性于一体的</a:t>
            </a:r>
            <a:r>
              <a:rPr lang="zh-CN" altLang="en-US" sz="3600" b="1" dirty="0" smtClean="0">
                <a:solidFill>
                  <a:srgbClr val="FF0000"/>
                </a:solidFill>
                <a:latin typeface="黑体" pitchFamily="49" charset="-122"/>
                <a:ea typeface="黑体" pitchFamily="49" charset="-122"/>
              </a:rPr>
              <a:t>思想政治理论课</a:t>
            </a:r>
            <a:r>
              <a:rPr lang="zh-CN" altLang="en-US" sz="3600" b="1" dirty="0" smtClean="0">
                <a:solidFill>
                  <a:srgbClr val="003399"/>
                </a:solidFill>
                <a:latin typeface="黑体" pitchFamily="49" charset="-122"/>
                <a:ea typeface="黑体" pitchFamily="49" charset="-122"/>
              </a:rPr>
              <a:t>。</a:t>
            </a:r>
            <a:endParaRPr lang="zh-CN" altLang="en-US" sz="3600" b="1" dirty="0">
              <a:solidFill>
                <a:srgbClr val="003399"/>
              </a:solidFill>
              <a:latin typeface="黑体" pitchFamily="49" charset="-122"/>
              <a:ea typeface="黑体" pitchFamily="49" charset="-122"/>
            </a:endParaRPr>
          </a:p>
        </p:txBody>
      </p:sp>
      <p:pic>
        <p:nvPicPr>
          <p:cNvPr id="16390" name="Picture 6" descr="06_icon_f"/>
          <p:cNvPicPr>
            <a:picLocks noChangeAspect="1" noChangeArrowheads="1"/>
          </p:cNvPicPr>
          <p:nvPr/>
        </p:nvPicPr>
        <p:blipFill>
          <a:blip r:embed="rId2" cstate="print"/>
          <a:srcRect/>
          <a:stretch>
            <a:fillRect/>
          </a:stretch>
        </p:blipFill>
        <p:spPr bwMode="auto">
          <a:xfrm>
            <a:off x="2494612" y="-240549"/>
            <a:ext cx="1317625" cy="1317625"/>
          </a:xfrm>
          <a:prstGeom prst="rect">
            <a:avLst/>
          </a:prstGeom>
          <a:noFill/>
          <a:ln w="9525">
            <a:noFill/>
            <a:miter lim="800000"/>
            <a:headEnd/>
            <a:tailEnd/>
          </a:ln>
        </p:spPr>
      </p:pic>
      <p:pic>
        <p:nvPicPr>
          <p:cNvPr id="8" name="内容占位符 3"/>
          <p:cNvPicPr>
            <a:picLocks noGrp="1" noChangeAspect="1"/>
          </p:cNvPicPr>
          <p:nvPr>
            <p:ph idx="1"/>
          </p:nvPr>
        </p:nvPicPr>
        <p:blipFill>
          <a:blip r:embed="rId3" cstate="print">
            <a:extLst>
              <a:ext uri="{BEBA8EAE-BF5A-486C-A8C5-ECC9F3942E4B}">
                <a14:imgProps xmlns:a14="http://schemas.microsoft.com/office/drawing/2010/main" xmlns="">
                  <a14:imgLayer r:embed="rId4"/>
                </a14:imgProps>
              </a:ext>
            </a:extLst>
          </a:blip>
          <a:srcRect l="4586" t="2726" r="10570" b="1890"/>
          <a:stretch>
            <a:fillRect/>
          </a:stretch>
        </p:blipFill>
        <p:spPr>
          <a:xfrm>
            <a:off x="6084168" y="1268760"/>
            <a:ext cx="2664296" cy="3744416"/>
          </a:xfrm>
          <a:prstGeom prst="rect">
            <a:avLst/>
          </a:prstGeom>
        </p:spPr>
      </p:pic>
      <p:sp>
        <p:nvSpPr>
          <p:cNvPr id="9" name="矩形 8"/>
          <p:cNvSpPr/>
          <p:nvPr/>
        </p:nvSpPr>
        <p:spPr>
          <a:xfrm>
            <a:off x="6843776" y="5013176"/>
            <a:ext cx="1285928" cy="138499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cap="none" spc="50" dirty="0" smtClean="0">
                <a:ln w="11430"/>
                <a:effectLst>
                  <a:outerShdw blurRad="76200" dist="50800" dir="5400000" algn="tl" rotWithShape="0">
                    <a:srgbClr val="000000">
                      <a:alpha val="65000"/>
                    </a:srgbClr>
                  </a:outerShdw>
                </a:effectLst>
              </a:rPr>
              <a:t>科学性</a:t>
            </a:r>
            <a:endParaRPr lang="en-US" altLang="zh-CN" sz="2800" b="1" cap="none" spc="50" dirty="0" smtClean="0">
              <a:ln w="11430"/>
              <a:effectLst>
                <a:outerShdw blurRad="76200" dist="50800" dir="5400000" algn="tl" rotWithShape="0">
                  <a:srgbClr val="000000">
                    <a:alpha val="65000"/>
                  </a:srgbClr>
                </a:outerShdw>
              </a:effectLst>
            </a:endParaRPr>
          </a:p>
          <a:p>
            <a:pPr algn="ctr"/>
            <a:r>
              <a:rPr lang="zh-CN" altLang="en-US" sz="2800" b="1" cap="none" spc="50" dirty="0" smtClean="0">
                <a:ln w="11430"/>
                <a:effectLst>
                  <a:outerShdw blurRad="76200" dist="50800" dir="5400000" algn="tl" rotWithShape="0">
                    <a:srgbClr val="000000">
                      <a:alpha val="65000"/>
                    </a:srgbClr>
                  </a:outerShdw>
                </a:effectLst>
              </a:rPr>
              <a:t>权威性</a:t>
            </a:r>
            <a:endParaRPr lang="en-US" altLang="zh-CN" sz="2800" b="1" cap="none" spc="50" dirty="0" smtClean="0">
              <a:ln w="11430"/>
              <a:effectLst>
                <a:outerShdw blurRad="76200" dist="50800" dir="5400000" algn="tl" rotWithShape="0">
                  <a:srgbClr val="000000">
                    <a:alpha val="65000"/>
                  </a:srgbClr>
                </a:outerShdw>
              </a:effectLst>
            </a:endParaRPr>
          </a:p>
          <a:p>
            <a:pPr algn="ctr"/>
            <a:r>
              <a:rPr lang="zh-CN" altLang="en-US" sz="2800" b="1" cap="none" spc="50" dirty="0" smtClean="0">
                <a:ln w="11430"/>
                <a:effectLst>
                  <a:outerShdw blurRad="76200" dist="50800" dir="5400000" algn="tl" rotWithShape="0">
                    <a:srgbClr val="000000">
                      <a:alpha val="65000"/>
                    </a:srgbClr>
                  </a:outerShdw>
                </a:effectLst>
              </a:rPr>
              <a:t>严肃性</a:t>
            </a:r>
            <a:endParaRPr lang="zh-CN" altLang="en-US" sz="2800" b="1" cap="none" spc="50" dirty="0">
              <a:ln w="11430"/>
              <a:effectLst>
                <a:outerShdw blurRad="76200" dist="50800" dir="5400000" algn="tl" rotWithShape="0">
                  <a:srgbClr val="000000">
                    <a:alpha val="65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500" fill="hold"/>
                                        <p:tgtEl>
                                          <p:spTgt spid="16390"/>
                                        </p:tgtEl>
                                        <p:attrNameLst>
                                          <p:attrName>ppt_x</p:attrName>
                                        </p:attrNameLst>
                                      </p:cBhvr>
                                      <p:tavLst>
                                        <p:tav tm="0">
                                          <p:val>
                                            <p:strVal val="0-#ppt_w/2"/>
                                          </p:val>
                                        </p:tav>
                                        <p:tav tm="100000">
                                          <p:val>
                                            <p:strVal val="#ppt_x"/>
                                          </p:val>
                                        </p:tav>
                                      </p:tavLst>
                                    </p:anim>
                                    <p:anim calcmode="lin" valueType="num">
                                      <p:cBhvr additive="base">
                                        <p:cTn id="8"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7809" y="4737337"/>
            <a:ext cx="1809860" cy="2170555"/>
          </a:xfrm>
          <a:prstGeom prst="rect">
            <a:avLst/>
          </a:prstGeom>
        </p:spPr>
      </p:pic>
      <p:sp>
        <p:nvSpPr>
          <p:cNvPr id="46" name="Freeform 102"/>
          <p:cNvSpPr>
            <a:spLocks noEditPoints="1"/>
          </p:cNvSpPr>
          <p:nvPr/>
        </p:nvSpPr>
        <p:spPr bwMode="auto">
          <a:xfrm>
            <a:off x="506019" y="745516"/>
            <a:ext cx="271463" cy="447675"/>
          </a:xfrm>
          <a:custGeom>
            <a:avLst/>
            <a:gdLst>
              <a:gd name="T0" fmla="*/ 154 w 163"/>
              <a:gd name="T1" fmla="*/ 54 h 201"/>
              <a:gd name="T2" fmla="*/ 163 w 163"/>
              <a:gd name="T3" fmla="*/ 70 h 201"/>
              <a:gd name="T4" fmla="*/ 123 w 163"/>
              <a:gd name="T5" fmla="*/ 139 h 201"/>
              <a:gd name="T6" fmla="*/ 121 w 163"/>
              <a:gd name="T7" fmla="*/ 139 h 201"/>
              <a:gd name="T8" fmla="*/ 124 w 163"/>
              <a:gd name="T9" fmla="*/ 156 h 201"/>
              <a:gd name="T10" fmla="*/ 79 w 163"/>
              <a:gd name="T11" fmla="*/ 201 h 201"/>
              <a:gd name="T12" fmla="*/ 35 w 163"/>
              <a:gd name="T13" fmla="*/ 156 h 201"/>
              <a:gd name="T14" fmla="*/ 39 w 163"/>
              <a:gd name="T15" fmla="*/ 137 h 201"/>
              <a:gd name="T16" fmla="*/ 0 w 163"/>
              <a:gd name="T17" fmla="*/ 70 h 201"/>
              <a:gd name="T18" fmla="*/ 9 w 163"/>
              <a:gd name="T19" fmla="*/ 54 h 201"/>
              <a:gd name="T20" fmla="*/ 49 w 163"/>
              <a:gd name="T21" fmla="*/ 123 h 201"/>
              <a:gd name="T22" fmla="*/ 63 w 163"/>
              <a:gd name="T23" fmla="*/ 115 h 201"/>
              <a:gd name="T24" fmla="*/ 25 w 163"/>
              <a:gd name="T25" fmla="*/ 48 h 201"/>
              <a:gd name="T26" fmla="*/ 11 w 163"/>
              <a:gd name="T27" fmla="*/ 48 h 201"/>
              <a:gd name="T28" fmla="*/ 20 w 163"/>
              <a:gd name="T29" fmla="*/ 32 h 201"/>
              <a:gd name="T30" fmla="*/ 136 w 163"/>
              <a:gd name="T31" fmla="*/ 32 h 201"/>
              <a:gd name="T32" fmla="*/ 145 w 163"/>
              <a:gd name="T33" fmla="*/ 48 h 201"/>
              <a:gd name="T34" fmla="*/ 138 w 163"/>
              <a:gd name="T35" fmla="*/ 48 h 201"/>
              <a:gd name="T36" fmla="*/ 99 w 163"/>
              <a:gd name="T37" fmla="*/ 116 h 201"/>
              <a:gd name="T38" fmla="*/ 112 w 163"/>
              <a:gd name="T39" fmla="*/ 126 h 201"/>
              <a:gd name="T40" fmla="*/ 154 w 163"/>
              <a:gd name="T41" fmla="*/ 54 h 201"/>
              <a:gd name="T42" fmla="*/ 64 w 163"/>
              <a:gd name="T43" fmla="*/ 148 h 201"/>
              <a:gd name="T44" fmla="*/ 74 w 163"/>
              <a:gd name="T45" fmla="*/ 148 h 201"/>
              <a:gd name="T46" fmla="*/ 74 w 163"/>
              <a:gd name="T47" fmla="*/ 184 h 201"/>
              <a:gd name="T48" fmla="*/ 90 w 163"/>
              <a:gd name="T49" fmla="*/ 184 h 201"/>
              <a:gd name="T50" fmla="*/ 90 w 163"/>
              <a:gd name="T51" fmla="*/ 128 h 201"/>
              <a:gd name="T52" fmla="*/ 78 w 163"/>
              <a:gd name="T53" fmla="*/ 128 h 201"/>
              <a:gd name="T54" fmla="*/ 74 w 163"/>
              <a:gd name="T55" fmla="*/ 137 h 201"/>
              <a:gd name="T56" fmla="*/ 64 w 163"/>
              <a:gd name="T57" fmla="*/ 139 h 201"/>
              <a:gd name="T58" fmla="*/ 64 w 163"/>
              <a:gd name="T59" fmla="*/ 148 h 201"/>
              <a:gd name="T60" fmla="*/ 120 w 163"/>
              <a:gd name="T61" fmla="*/ 48 h 201"/>
              <a:gd name="T62" fmla="*/ 43 w 163"/>
              <a:gd name="T63" fmla="*/ 48 h 201"/>
              <a:gd name="T64" fmla="*/ 80 w 163"/>
              <a:gd name="T65" fmla="*/ 112 h 201"/>
              <a:gd name="T66" fmla="*/ 83 w 163"/>
              <a:gd name="T67" fmla="*/ 112 h 201"/>
              <a:gd name="T68" fmla="*/ 120 w 163"/>
              <a:gd name="T69" fmla="*/ 48 h 201"/>
              <a:gd name="T70" fmla="*/ 38 w 163"/>
              <a:gd name="T71" fmla="*/ 0 h 201"/>
              <a:gd name="T72" fmla="*/ 118 w 163"/>
              <a:gd name="T73" fmla="*/ 0 h 201"/>
              <a:gd name="T74" fmla="*/ 127 w 163"/>
              <a:gd name="T75" fmla="*/ 16 h 201"/>
              <a:gd name="T76" fmla="*/ 29 w 163"/>
              <a:gd name="T77" fmla="*/ 16 h 201"/>
              <a:gd name="T78" fmla="*/ 38 w 163"/>
              <a:gd name="T79"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201">
                <a:moveTo>
                  <a:pt x="154" y="54"/>
                </a:moveTo>
                <a:cubicBezTo>
                  <a:pt x="163" y="70"/>
                  <a:pt x="163" y="70"/>
                  <a:pt x="163" y="70"/>
                </a:cubicBezTo>
                <a:cubicBezTo>
                  <a:pt x="123" y="139"/>
                  <a:pt x="123" y="139"/>
                  <a:pt x="123" y="139"/>
                </a:cubicBezTo>
                <a:cubicBezTo>
                  <a:pt x="121" y="139"/>
                  <a:pt x="121" y="139"/>
                  <a:pt x="121" y="139"/>
                </a:cubicBezTo>
                <a:cubicBezTo>
                  <a:pt x="123" y="144"/>
                  <a:pt x="124" y="150"/>
                  <a:pt x="124" y="156"/>
                </a:cubicBezTo>
                <a:cubicBezTo>
                  <a:pt x="124" y="181"/>
                  <a:pt x="104" y="201"/>
                  <a:pt x="79" y="201"/>
                </a:cubicBezTo>
                <a:cubicBezTo>
                  <a:pt x="55" y="201"/>
                  <a:pt x="35" y="181"/>
                  <a:pt x="35" y="156"/>
                </a:cubicBezTo>
                <a:cubicBezTo>
                  <a:pt x="35" y="149"/>
                  <a:pt x="36" y="143"/>
                  <a:pt x="39" y="137"/>
                </a:cubicBezTo>
                <a:cubicBezTo>
                  <a:pt x="0" y="70"/>
                  <a:pt x="0" y="70"/>
                  <a:pt x="0" y="70"/>
                </a:cubicBezTo>
                <a:cubicBezTo>
                  <a:pt x="9" y="54"/>
                  <a:pt x="9" y="54"/>
                  <a:pt x="9" y="54"/>
                </a:cubicBezTo>
                <a:cubicBezTo>
                  <a:pt x="49" y="123"/>
                  <a:pt x="49" y="123"/>
                  <a:pt x="49" y="123"/>
                </a:cubicBezTo>
                <a:cubicBezTo>
                  <a:pt x="53" y="120"/>
                  <a:pt x="58" y="117"/>
                  <a:pt x="63" y="115"/>
                </a:cubicBezTo>
                <a:cubicBezTo>
                  <a:pt x="25" y="48"/>
                  <a:pt x="25" y="48"/>
                  <a:pt x="25" y="48"/>
                </a:cubicBezTo>
                <a:cubicBezTo>
                  <a:pt x="11" y="48"/>
                  <a:pt x="11" y="48"/>
                  <a:pt x="11" y="48"/>
                </a:cubicBezTo>
                <a:cubicBezTo>
                  <a:pt x="20" y="32"/>
                  <a:pt x="20" y="32"/>
                  <a:pt x="20" y="32"/>
                </a:cubicBezTo>
                <a:cubicBezTo>
                  <a:pt x="136" y="32"/>
                  <a:pt x="136" y="32"/>
                  <a:pt x="136" y="32"/>
                </a:cubicBezTo>
                <a:cubicBezTo>
                  <a:pt x="145" y="48"/>
                  <a:pt x="145" y="48"/>
                  <a:pt x="145" y="48"/>
                </a:cubicBezTo>
                <a:cubicBezTo>
                  <a:pt x="138" y="48"/>
                  <a:pt x="138" y="48"/>
                  <a:pt x="138" y="48"/>
                </a:cubicBezTo>
                <a:cubicBezTo>
                  <a:pt x="99" y="116"/>
                  <a:pt x="99" y="116"/>
                  <a:pt x="99" y="116"/>
                </a:cubicBezTo>
                <a:cubicBezTo>
                  <a:pt x="104" y="119"/>
                  <a:pt x="108" y="122"/>
                  <a:pt x="112" y="126"/>
                </a:cubicBezTo>
                <a:lnTo>
                  <a:pt x="154" y="54"/>
                </a:lnTo>
                <a:close/>
                <a:moveTo>
                  <a:pt x="64" y="148"/>
                </a:moveTo>
                <a:cubicBezTo>
                  <a:pt x="74" y="148"/>
                  <a:pt x="74" y="148"/>
                  <a:pt x="74" y="148"/>
                </a:cubicBezTo>
                <a:cubicBezTo>
                  <a:pt x="74" y="184"/>
                  <a:pt x="74" y="184"/>
                  <a:pt x="74" y="184"/>
                </a:cubicBezTo>
                <a:cubicBezTo>
                  <a:pt x="90" y="184"/>
                  <a:pt x="90" y="184"/>
                  <a:pt x="90" y="184"/>
                </a:cubicBezTo>
                <a:cubicBezTo>
                  <a:pt x="90" y="128"/>
                  <a:pt x="90" y="128"/>
                  <a:pt x="90" y="128"/>
                </a:cubicBezTo>
                <a:cubicBezTo>
                  <a:pt x="78" y="128"/>
                  <a:pt x="78" y="128"/>
                  <a:pt x="78" y="128"/>
                </a:cubicBezTo>
                <a:cubicBezTo>
                  <a:pt x="77" y="132"/>
                  <a:pt x="76" y="135"/>
                  <a:pt x="74" y="137"/>
                </a:cubicBezTo>
                <a:cubicBezTo>
                  <a:pt x="71" y="138"/>
                  <a:pt x="68" y="139"/>
                  <a:pt x="64" y="139"/>
                </a:cubicBezTo>
                <a:lnTo>
                  <a:pt x="64" y="148"/>
                </a:lnTo>
                <a:close/>
                <a:moveTo>
                  <a:pt x="120" y="48"/>
                </a:moveTo>
                <a:cubicBezTo>
                  <a:pt x="43" y="48"/>
                  <a:pt x="43" y="48"/>
                  <a:pt x="43" y="48"/>
                </a:cubicBezTo>
                <a:cubicBezTo>
                  <a:pt x="80" y="112"/>
                  <a:pt x="80" y="112"/>
                  <a:pt x="80" y="112"/>
                </a:cubicBezTo>
                <a:cubicBezTo>
                  <a:pt x="81" y="112"/>
                  <a:pt x="82" y="112"/>
                  <a:pt x="83" y="112"/>
                </a:cubicBezTo>
                <a:lnTo>
                  <a:pt x="120" y="48"/>
                </a:lnTo>
                <a:close/>
                <a:moveTo>
                  <a:pt x="38" y="0"/>
                </a:moveTo>
                <a:cubicBezTo>
                  <a:pt x="118" y="0"/>
                  <a:pt x="118" y="0"/>
                  <a:pt x="118" y="0"/>
                </a:cubicBezTo>
                <a:cubicBezTo>
                  <a:pt x="127" y="16"/>
                  <a:pt x="127" y="16"/>
                  <a:pt x="127" y="16"/>
                </a:cubicBezTo>
                <a:cubicBezTo>
                  <a:pt x="29" y="16"/>
                  <a:pt x="29" y="16"/>
                  <a:pt x="29" y="16"/>
                </a:cubicBezTo>
                <a:lnTo>
                  <a:pt x="38" y="0"/>
                </a:lnTo>
                <a:close/>
              </a:path>
            </a:pathLst>
          </a:custGeom>
          <a:gradFill flip="none" rotWithShape="1">
            <a:gsLst>
              <a:gs pos="0">
                <a:srgbClr val="FFF200"/>
              </a:gs>
              <a:gs pos="45000">
                <a:srgbClr val="FF7A00"/>
              </a:gs>
              <a:gs pos="70000">
                <a:srgbClr val="FF0300"/>
              </a:gs>
              <a:gs pos="100000">
                <a:srgbClr val="4D0808"/>
              </a:gs>
            </a:gsLst>
            <a:path path="circle">
              <a:fillToRect r="100000" b="100000"/>
            </a:path>
            <a:tileRect l="-100000" t="-100000"/>
          </a:gra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TextBox 14"/>
          <p:cNvSpPr txBox="1"/>
          <p:nvPr/>
        </p:nvSpPr>
        <p:spPr>
          <a:xfrm>
            <a:off x="971600" y="332656"/>
            <a:ext cx="6654637" cy="1261846"/>
          </a:xfrm>
          <a:prstGeom prst="rect">
            <a:avLst/>
          </a:prstGeom>
          <a:noFill/>
        </p:spPr>
        <p:txBody>
          <a:bodyPr wrap="square" lIns="91404" tIns="45701" rIns="91404" bIns="45701">
            <a:spAutoFit/>
          </a:bodyPr>
          <a:lstStyle/>
          <a:p>
            <a:pPr algn="ctr" defTabSz="913765">
              <a:defRPr/>
            </a:pPr>
            <a:r>
              <a:rPr lang="zh-CN" altLang="zh-CN" sz="2400" b="1" dirty="0" smtClean="0"/>
              <a:t> </a:t>
            </a:r>
            <a:r>
              <a:rPr lang="zh-CN" altLang="zh-CN" sz="2800" b="1" dirty="0" smtClean="0">
                <a:ln w="6350">
                  <a:noFill/>
                </a:ln>
                <a:solidFill>
                  <a:srgbClr val="002060"/>
                </a:solidFill>
                <a:latin typeface="黑体" pitchFamily="49" charset="-122"/>
                <a:ea typeface="黑体" pitchFamily="49" charset="-122"/>
              </a:rPr>
              <a:t>（二）提升思想道德素质与法治素养</a:t>
            </a:r>
          </a:p>
          <a:p>
            <a:pPr algn="ctr" defTabSz="913765">
              <a:defRPr/>
            </a:pPr>
            <a:endParaRPr lang="zh-CN" altLang="zh-CN" sz="2400" b="1" dirty="0" smtClean="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endParaRPr>
          </a:p>
          <a:p>
            <a:pPr algn="ctr" defTabSz="913765">
              <a:defRPr/>
            </a:pPr>
            <a:endParaRPr lang="zh-CN" altLang="en-US" sz="24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endParaRPr>
          </a:p>
        </p:txBody>
      </p:sp>
      <p:sp>
        <p:nvSpPr>
          <p:cNvPr id="2" name="TextBox 1"/>
          <p:cNvSpPr txBox="1"/>
          <p:nvPr/>
        </p:nvSpPr>
        <p:spPr>
          <a:xfrm>
            <a:off x="827584" y="1268760"/>
            <a:ext cx="7344815" cy="1284006"/>
          </a:xfrm>
          <a:prstGeom prst="rect">
            <a:avLst/>
          </a:prstGeom>
          <a:noFill/>
        </p:spPr>
        <p:txBody>
          <a:bodyPr wrap="square" rtlCol="0">
            <a:spAutoFit/>
          </a:bodyPr>
          <a:lstStyle/>
          <a:p>
            <a:pPr marL="457200" indent="-457200">
              <a:lnSpc>
                <a:spcPct val="150000"/>
              </a:lnSpc>
            </a:pPr>
            <a:r>
              <a:rPr lang="en-US" altLang="zh-CN" sz="2800" dirty="0" smtClean="0"/>
              <a:t>             </a:t>
            </a:r>
            <a:r>
              <a:rPr lang="zh-CN" altLang="zh-CN" sz="2800" dirty="0" smtClean="0">
                <a:latin typeface="黑体" pitchFamily="49" charset="-122"/>
                <a:ea typeface="黑体" pitchFamily="49" charset="-122"/>
              </a:rPr>
              <a:t>做有理想有本领有担当的时代新人，必须具备良好的思想道德素质和法治素养。</a:t>
            </a:r>
            <a:endParaRPr lang="en-US" altLang="zh-CN" sz="2800" dirty="0" smtClean="0">
              <a:latin typeface="黑体" pitchFamily="49" charset="-122"/>
              <a:ea typeface="黑体" pitchFamily="49" charset="-122"/>
            </a:endParaRPr>
          </a:p>
        </p:txBody>
      </p:sp>
      <p:sp>
        <p:nvSpPr>
          <p:cNvPr id="6" name="TextBox 5"/>
          <p:cNvSpPr txBox="1"/>
          <p:nvPr/>
        </p:nvSpPr>
        <p:spPr>
          <a:xfrm>
            <a:off x="1403648" y="2780928"/>
            <a:ext cx="6768752" cy="2954655"/>
          </a:xfrm>
          <a:prstGeom prst="rect">
            <a:avLst/>
          </a:prstGeom>
          <a:noFill/>
          <a:ln w="28575">
            <a:solidFill>
              <a:srgbClr val="FF0000"/>
            </a:solidFill>
            <a:prstDash val="dashDot"/>
          </a:ln>
        </p:spPr>
        <p:txBody>
          <a:bodyPr wrap="square" rtlCol="0">
            <a:spAutoFit/>
          </a:bodyPr>
          <a:lstStyle/>
          <a:p>
            <a:pPr marL="457200" lvl="0" indent="-457200">
              <a:lnSpc>
                <a:spcPct val="150000"/>
              </a:lnSpc>
            </a:pPr>
            <a:r>
              <a:rPr lang="en-US" altLang="zh-CN" sz="2800" b="1" dirty="0" smtClean="0">
                <a:solidFill>
                  <a:prstClr val="black"/>
                </a:solidFill>
                <a:latin typeface="黑体" pitchFamily="49" charset="-122"/>
                <a:ea typeface="黑体" pitchFamily="49" charset="-122"/>
              </a:rPr>
              <a:t>      </a:t>
            </a:r>
            <a:r>
              <a:rPr lang="zh-CN" altLang="zh-CN" sz="2800" b="1" dirty="0" smtClean="0">
                <a:solidFill>
                  <a:prstClr val="black"/>
                </a:solidFill>
                <a:latin typeface="黑体" pitchFamily="49" charset="-122"/>
                <a:ea typeface="黑体" pitchFamily="49" charset="-122"/>
              </a:rPr>
              <a:t>思想道德素质和法治素养，是思想政治素质、道德素质和法治素养的有机融合，是新时代大学生必须具备的基本素质。</a:t>
            </a:r>
            <a:endParaRPr lang="en-US" altLang="zh-CN" sz="2800" dirty="0" smtClean="0">
              <a:solidFill>
                <a:prstClr val="black"/>
              </a:solidFill>
              <a:latin typeface="黑体" pitchFamily="49" charset="-122"/>
              <a:ea typeface="黑体" pitchFamily="49" charset="-122"/>
            </a:endParaRPr>
          </a:p>
          <a:p>
            <a:endParaRPr lang="zh-CN" altLang="en-US" dirty="0"/>
          </a:p>
        </p:txBody>
      </p:sp>
    </p:spTree>
    <p:extLst>
      <p:ext uri="{BB962C8B-B14F-4D97-AF65-F5344CB8AC3E}">
        <p14:creationId xmlns:p14="http://schemas.microsoft.com/office/powerpoint/2010/main" xmlns="" val="36807805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99592" y="980728"/>
            <a:ext cx="6942773" cy="456889"/>
          </a:xfrm>
          <a:prstGeom prst="rect">
            <a:avLst/>
          </a:prstGeom>
        </p:spPr>
        <p:txBody>
          <a:bodyPr lIns="71470" tIns="35735" rIns="71470" bIns="35735">
            <a:spAutoFit/>
          </a:bodyPr>
          <a:lstStyle/>
          <a:p>
            <a:pPr algn="ctr">
              <a:spcBef>
                <a:spcPts val="469"/>
              </a:spcBef>
            </a:pPr>
            <a:r>
              <a:rPr sz="2500" noProof="1">
                <a:ln>
                  <a:solidFill>
                    <a:srgbClr val="FF0000"/>
                  </a:solidFill>
                </a:ln>
                <a:solidFill>
                  <a:srgbClr val="00B050"/>
                </a:solidFill>
                <a:latin typeface="方正姚体" panose="02010601030101010101" charset="-122"/>
                <a:ea typeface="方正姚体" panose="02010601030101010101" charset="-122"/>
                <a:cs typeface="Segoe UI Light 8" pitchFamily="34" charset="0"/>
              </a:rPr>
              <a:t>（</a:t>
            </a:r>
            <a:r>
              <a:rPr lang="zh-CN" altLang="en-US" sz="2500" noProof="1">
                <a:ln>
                  <a:solidFill>
                    <a:srgbClr val="FF0000"/>
                  </a:solidFill>
                </a:ln>
                <a:solidFill>
                  <a:srgbClr val="00B050"/>
                </a:solidFill>
                <a:latin typeface="方正姚体" panose="02010601030101010101" charset="-122"/>
                <a:ea typeface="方正姚体" panose="02010601030101010101" charset="-122"/>
                <a:cs typeface="Segoe UI Light 8" pitchFamily="34" charset="0"/>
              </a:rPr>
              <a:t>二</a:t>
            </a:r>
            <a:r>
              <a:rPr sz="2500" noProof="1">
                <a:ln>
                  <a:solidFill>
                    <a:srgbClr val="FF0000"/>
                  </a:solidFill>
                </a:ln>
                <a:solidFill>
                  <a:srgbClr val="00B050"/>
                </a:solidFill>
                <a:latin typeface="方正姚体" panose="02010601030101010101" charset="-122"/>
                <a:ea typeface="方正姚体" panose="02010601030101010101" charset="-122"/>
                <a:cs typeface="Segoe UI Light 8" pitchFamily="34" charset="0"/>
              </a:rPr>
              <a:t>）提升思想道德素质与法治素养</a:t>
            </a:r>
          </a:p>
        </p:txBody>
      </p:sp>
      <p:sp>
        <p:nvSpPr>
          <p:cNvPr id="7" name="直角三角形 6"/>
          <p:cNvSpPr/>
          <p:nvPr/>
        </p:nvSpPr>
        <p:spPr>
          <a:xfrm rot="18900000">
            <a:off x="1322785" y="475958"/>
            <a:ext cx="410765" cy="453607"/>
          </a:xfrm>
          <a:prstGeom prst="rtTriangle">
            <a:avLst/>
          </a:prstGeom>
          <a:solidFill>
            <a:srgbClr val="1D8B4F"/>
          </a:solidFill>
          <a:ln>
            <a:noFill/>
          </a:ln>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p>
        </p:txBody>
      </p:sp>
      <p:sp>
        <p:nvSpPr>
          <p:cNvPr id="8" name="矩形 7"/>
          <p:cNvSpPr/>
          <p:nvPr/>
        </p:nvSpPr>
        <p:spPr>
          <a:xfrm>
            <a:off x="1073944" y="1803907"/>
            <a:ext cx="908447" cy="57851"/>
          </a:xfrm>
          <a:prstGeom prst="rect">
            <a:avLst/>
          </a:prstGeom>
          <a:solidFill>
            <a:srgbClr val="F87230"/>
          </a:solidFill>
          <a:ln>
            <a:noFill/>
          </a:ln>
        </p:spPr>
        <p:style>
          <a:lnRef idx="2">
            <a:schemeClr val="accent1">
              <a:shade val="50000"/>
            </a:schemeClr>
          </a:lnRef>
          <a:fillRef idx="1">
            <a:schemeClr val="accent1"/>
          </a:fillRef>
          <a:effectRef idx="0">
            <a:schemeClr val="accent1"/>
          </a:effectRef>
          <a:fontRef idx="minor">
            <a:schemeClr val="lt1"/>
          </a:fontRef>
        </p:style>
        <p:txBody>
          <a:bodyPr lIns="71470" tIns="35735" rIns="71470" bIns="35735" anchor="ctr"/>
          <a:lstStyle/>
          <a:p>
            <a:pPr algn="ctr" fontAlgn="auto"/>
            <a:endParaRPr lang="zh-CN" altLang="en-US" sz="1300" noProof="1"/>
          </a:p>
        </p:txBody>
      </p:sp>
      <p:sp>
        <p:nvSpPr>
          <p:cNvPr id="2" name="文本框 1"/>
          <p:cNvSpPr txBox="1"/>
          <p:nvPr/>
        </p:nvSpPr>
        <p:spPr>
          <a:xfrm>
            <a:off x="1073944" y="2191510"/>
            <a:ext cx="6902291" cy="2380492"/>
          </a:xfrm>
          <a:prstGeom prst="rect">
            <a:avLst/>
          </a:prstGeom>
          <a:noFill/>
          <a:ln>
            <a:gradFill>
              <a:gsLst>
                <a:gs pos="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lIns="71470" tIns="35735" rIns="71470" bIns="35735">
            <a:spAutoFit/>
          </a:bodyPr>
          <a:lstStyle/>
          <a:p>
            <a:pPr fontAlgn="auto"/>
            <a:r>
              <a:rPr lang="zh-CN" altLang="en-US" sz="2500" noProof="1">
                <a:ln>
                  <a:solidFill>
                    <a:srgbClr val="FF0000"/>
                  </a:solidFill>
                </a:ln>
                <a:latin typeface="黑体" pitchFamily="49" charset="-122"/>
                <a:ea typeface="黑体" pitchFamily="49" charset="-122"/>
              </a:rPr>
              <a:t>人的本质是一切社会关系的总和</a:t>
            </a:r>
            <a:r>
              <a:rPr lang="zh-CN" altLang="en-US" sz="2500" noProof="1">
                <a:latin typeface="黑体" pitchFamily="49" charset="-122"/>
                <a:ea typeface="黑体" pitchFamily="49" charset="-122"/>
              </a:rPr>
              <a:t>。一个人要安身立命、成长成才、贡献社会，需要不断地调整自身与他人的关系，不断实现人的社会化。其中最为重要的，就是要</a:t>
            </a:r>
            <a:r>
              <a:rPr lang="zh-CN" altLang="en-US" sz="2500" noProof="1">
                <a:ln>
                  <a:solidFill>
                    <a:srgbClr val="FF0000"/>
                  </a:solidFill>
                </a:ln>
                <a:solidFill>
                  <a:srgbClr val="00B050"/>
                </a:solidFill>
                <a:latin typeface="黑体" pitchFamily="49" charset="-122"/>
                <a:ea typeface="黑体" pitchFamily="49" charset="-122"/>
              </a:rPr>
              <a:t>正确认识自己、认识他人、认识社会，学习掌握运用道德和法律规范，正确调整自己的行为。</a:t>
            </a:r>
          </a:p>
        </p:txBody>
      </p:sp>
      <p:pic>
        <p:nvPicPr>
          <p:cNvPr id="56325" name="图片 2"/>
          <p:cNvPicPr>
            <a:picLocks noChangeAspect="1" noChangeArrowheads="1"/>
          </p:cNvPicPr>
          <p:nvPr/>
        </p:nvPicPr>
        <p:blipFill>
          <a:blip r:embed="rId3" cstate="print"/>
          <a:srcRect/>
          <a:stretch>
            <a:fillRect/>
          </a:stretch>
        </p:blipFill>
        <p:spPr bwMode="auto">
          <a:xfrm>
            <a:off x="1026319" y="4714876"/>
            <a:ext cx="6950869" cy="2148384"/>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a:extLst>
              <a:ext uri="{FF2B5EF4-FFF2-40B4-BE49-F238E27FC236}">
                <a16:creationId xmlns:a16="http://schemas.microsoft.com/office/drawing/2014/main" xmlns="" id="{8658C041-6F1F-497E-9578-990F650FFBCB}"/>
              </a:ext>
            </a:extLst>
          </p:cNvPr>
          <p:cNvSpPr>
            <a:spLocks noChangeArrowheads="1"/>
          </p:cNvSpPr>
          <p:nvPr/>
        </p:nvSpPr>
        <p:spPr bwMode="white">
          <a:xfrm>
            <a:off x="515661" y="1566622"/>
            <a:ext cx="8143933" cy="4462526"/>
          </a:xfrm>
          <a:prstGeom prst="roundRect">
            <a:avLst>
              <a:gd name="adj" fmla="val 7012"/>
            </a:avLst>
          </a:prstGeom>
          <a:noFill/>
          <a:ln w="38100">
            <a:solidFill>
              <a:srgbClr val="D78D0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endParaRPr>
          </a:p>
        </p:txBody>
      </p:sp>
      <p:sp>
        <p:nvSpPr>
          <p:cNvPr id="3" name="圆角矩形 60">
            <a:extLst>
              <a:ext uri="{FF2B5EF4-FFF2-40B4-BE49-F238E27FC236}">
                <a16:creationId xmlns:a16="http://schemas.microsoft.com/office/drawing/2014/main" xmlns="" id="{69B0BABB-47F8-4413-989C-4ED969B5D27E}"/>
              </a:ext>
            </a:extLst>
          </p:cNvPr>
          <p:cNvSpPr/>
          <p:nvPr/>
        </p:nvSpPr>
        <p:spPr bwMode="auto">
          <a:xfrm>
            <a:off x="974725" y="1281176"/>
            <a:ext cx="2584264" cy="576326"/>
          </a:xfrm>
          <a:prstGeom prst="roundRect">
            <a:avLst/>
          </a:prstGeom>
          <a:solidFill>
            <a:srgbClr val="EEB500"/>
          </a:soli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D78D02"/>
            </a:contourClr>
          </a:sp3d>
        </p:spPr>
        <p:txBody>
          <a:bodyPr anchor="ctr"/>
          <a:lstStyle/>
          <a:p>
            <a:pPr algn="ctr" fontAlgn="ctr">
              <a:spcBef>
                <a:spcPts val="0"/>
              </a:spcBef>
              <a:spcAft>
                <a:spcPts val="0"/>
              </a:spcAft>
              <a:buClr>
                <a:srgbClr val="FF0000"/>
              </a:buClr>
              <a:buSzPct val="70000"/>
              <a:defRPr/>
            </a:pPr>
            <a:r>
              <a:rPr lang="zh-CN" altLang="en-US" sz="2400" b="1" kern="0" dirty="0">
                <a:solidFill>
                  <a:srgbClr val="002060"/>
                </a:solidFill>
                <a:latin typeface="黑体" pitchFamily="49" charset="-122"/>
                <a:ea typeface="黑体" pitchFamily="49" charset="-122"/>
                <a:sym typeface="+mn-ea"/>
              </a:rPr>
              <a:t>思想道德与法律</a:t>
            </a:r>
          </a:p>
        </p:txBody>
      </p:sp>
      <p:sp>
        <p:nvSpPr>
          <p:cNvPr id="30728" name="Text Box 5"/>
          <p:cNvSpPr txBox="1">
            <a:spLocks noChangeArrowheads="1"/>
          </p:cNvSpPr>
          <p:nvPr/>
        </p:nvSpPr>
        <p:spPr bwMode="auto">
          <a:xfrm>
            <a:off x="827584" y="1988840"/>
            <a:ext cx="3816350" cy="3785652"/>
          </a:xfrm>
          <a:prstGeom prst="rect">
            <a:avLst/>
          </a:prstGeom>
          <a:noFill/>
          <a:ln w="9525">
            <a:noFill/>
            <a:miter lim="800000"/>
            <a:headEnd/>
            <a:tailEnd/>
          </a:ln>
        </p:spPr>
        <p:txBody>
          <a:bodyPr>
            <a:spAutoFit/>
          </a:bodyPr>
          <a:lstStyle/>
          <a:p>
            <a:pPr algn="just"/>
            <a:r>
              <a:rPr lang="zh-CN" altLang="en-US" sz="2400" dirty="0"/>
              <a:t>　　</a:t>
            </a:r>
            <a:r>
              <a:rPr lang="en-US" altLang="zh-CN" sz="2400" dirty="0" err="1" smtClean="0">
                <a:latin typeface="黑体" pitchFamily="49" charset="-122"/>
                <a:ea typeface="黑体" pitchFamily="49" charset="-122"/>
              </a:rPr>
              <a:t>思想道德</a:t>
            </a:r>
            <a:r>
              <a:rPr lang="zh-CN" altLang="en-US" sz="2400" dirty="0" smtClean="0">
                <a:latin typeface="黑体" pitchFamily="49" charset="-122"/>
                <a:ea typeface="黑体" pitchFamily="49" charset="-122"/>
              </a:rPr>
              <a:t>和</a:t>
            </a:r>
            <a:r>
              <a:rPr lang="en-US" altLang="zh-CN" sz="2400" dirty="0" err="1" smtClean="0">
                <a:latin typeface="黑体" pitchFamily="49" charset="-122"/>
                <a:ea typeface="黑体" pitchFamily="49" charset="-122"/>
              </a:rPr>
              <a:t>法律</a:t>
            </a:r>
            <a:r>
              <a:rPr lang="zh-CN" altLang="en-US" sz="2400" dirty="0" smtClean="0">
                <a:latin typeface="黑体" pitchFamily="49" charset="-122"/>
                <a:ea typeface="黑体" pitchFamily="49" charset="-122"/>
              </a:rPr>
              <a:t>都是</a:t>
            </a:r>
            <a:r>
              <a:rPr lang="zh-CN" altLang="en-US" sz="2400" dirty="0">
                <a:latin typeface="黑体" pitchFamily="49" charset="-122"/>
                <a:ea typeface="黑体" pitchFamily="49" charset="-122"/>
              </a:rPr>
              <a:t>调节人们思想行为、协调人际关系、维护社会秩序的重要手段</a:t>
            </a:r>
            <a:r>
              <a:rPr lang="zh-CN" altLang="en-US" sz="2400" dirty="0" smtClean="0">
                <a:latin typeface="黑体" pitchFamily="49" charset="-122"/>
                <a:ea typeface="黑体" pitchFamily="49" charset="-122"/>
              </a:rPr>
              <a:t>，</a:t>
            </a:r>
            <a:r>
              <a:rPr lang="zh-CN" altLang="zh-CN" sz="2400" dirty="0" smtClean="0">
                <a:latin typeface="黑体" pitchFamily="49" charset="-122"/>
                <a:ea typeface="黑体" pitchFamily="49" charset="-122"/>
              </a:rPr>
              <a:t>思想道德和法律虽然在</a:t>
            </a:r>
            <a:r>
              <a:rPr lang="zh-CN" altLang="zh-CN" sz="2400" dirty="0" smtClean="0">
                <a:solidFill>
                  <a:srgbClr val="FF0000"/>
                </a:solidFill>
                <a:latin typeface="黑体" pitchFamily="49" charset="-122"/>
                <a:ea typeface="黑体" pitchFamily="49" charset="-122"/>
              </a:rPr>
              <a:t>调节领域、调节方式、调节目标</a:t>
            </a:r>
            <a:r>
              <a:rPr lang="zh-CN" altLang="zh-CN" sz="2400" dirty="0" smtClean="0">
                <a:latin typeface="黑体" pitchFamily="49" charset="-122"/>
                <a:ea typeface="黑体" pitchFamily="49" charset="-122"/>
              </a:rPr>
              <a:t>等方面存在很大</a:t>
            </a:r>
            <a:r>
              <a:rPr lang="zh-CN" altLang="zh-CN" sz="2400" dirty="0" smtClean="0">
                <a:solidFill>
                  <a:srgbClr val="FF0000"/>
                </a:solidFill>
                <a:latin typeface="黑体" pitchFamily="49" charset="-122"/>
                <a:ea typeface="黑体" pitchFamily="49" charset="-122"/>
              </a:rPr>
              <a:t>不同</a:t>
            </a:r>
            <a:r>
              <a:rPr lang="zh-CN" altLang="zh-CN" sz="2400" dirty="0" smtClean="0">
                <a:latin typeface="黑体" pitchFamily="49" charset="-122"/>
                <a:ea typeface="黑体" pitchFamily="49" charset="-122"/>
              </a:rPr>
              <a:t>，但是二者都是上层建筑的重要组成部分，共同服务于一定的经济基础。</a:t>
            </a:r>
            <a:endParaRPr lang="zh-CN" altLang="en-US" sz="2400" dirty="0">
              <a:latin typeface="黑体" pitchFamily="49" charset="-122"/>
              <a:ea typeface="黑体" pitchFamily="49" charset="-122"/>
            </a:endParaRPr>
          </a:p>
        </p:txBody>
      </p:sp>
      <p:pic>
        <p:nvPicPr>
          <p:cNvPr id="5" name="Picture 8">
            <a:extLst>
              <a:ext uri="{FF2B5EF4-FFF2-40B4-BE49-F238E27FC236}">
                <a16:creationId xmlns:a16="http://schemas.microsoft.com/office/drawing/2014/main" xmlns="" id="{70EB5191-803F-4E15-A01E-B16B9BA535C9}"/>
              </a:ext>
            </a:extLst>
          </p:cNvPr>
          <p:cNvPicPr>
            <a:picLocks noChangeAspect="1" noChangeArrowheads="1"/>
          </p:cNvPicPr>
          <p:nvPr/>
        </p:nvPicPr>
        <p:blipFill>
          <a:blip r:embed="rId2" cstate="print"/>
          <a:srcRect/>
          <a:stretch>
            <a:fillRect/>
          </a:stretch>
        </p:blipFill>
        <p:spPr bwMode="auto">
          <a:xfrm>
            <a:off x="5364088" y="2780928"/>
            <a:ext cx="3090862" cy="1954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 Box 19">
            <a:extLst>
              <a:ext uri="{FF2B5EF4-FFF2-40B4-BE49-F238E27FC236}">
                <a16:creationId xmlns:a16="http://schemas.microsoft.com/office/drawing/2014/main" xmlns="" id="{A0C5652C-755A-4209-A1DD-CAFCD49278C2}"/>
              </a:ext>
            </a:extLst>
          </p:cNvPr>
          <p:cNvSpPr txBox="1">
            <a:spLocks noChangeArrowheads="1"/>
          </p:cNvSpPr>
          <p:nvPr/>
        </p:nvSpPr>
        <p:spPr bwMode="auto">
          <a:xfrm>
            <a:off x="0" y="228600"/>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提升思想道德素质与法治素养</a:t>
            </a:r>
          </a:p>
        </p:txBody>
      </p:sp>
      <p:pic>
        <p:nvPicPr>
          <p:cNvPr id="7" name="Picture 6" descr="u=421086387,3422822965&amp;fm=23&amp;gp=0"/>
          <p:cNvPicPr>
            <a:picLocks noChangeAspect="1" noChangeArrowheads="1"/>
          </p:cNvPicPr>
          <p:nvPr/>
        </p:nvPicPr>
        <p:blipFill>
          <a:blip r:embed="rId3" cstate="print"/>
          <a:srcRect/>
          <a:stretch>
            <a:fillRect/>
          </a:stretch>
        </p:blipFill>
        <p:spPr bwMode="auto">
          <a:xfrm>
            <a:off x="5508105" y="1556792"/>
            <a:ext cx="2664296" cy="1296144"/>
          </a:xfrm>
          <a:prstGeom prst="rect">
            <a:avLst/>
          </a:prstGeom>
          <a:noFill/>
          <a:ln w="9525">
            <a:noFill/>
            <a:miter lim="800000"/>
            <a:headEnd/>
            <a:tailEnd/>
          </a:ln>
        </p:spPr>
      </p:pic>
      <p:pic>
        <p:nvPicPr>
          <p:cNvPr id="8" name="Picture 7" descr="u=964054109,1579803386&amp;fm=21&amp;gp=0"/>
          <p:cNvPicPr>
            <a:picLocks noChangeAspect="1" noChangeArrowheads="1"/>
          </p:cNvPicPr>
          <p:nvPr/>
        </p:nvPicPr>
        <p:blipFill>
          <a:blip r:embed="rId4" cstate="print"/>
          <a:srcRect/>
          <a:stretch>
            <a:fillRect/>
          </a:stretch>
        </p:blipFill>
        <p:spPr bwMode="auto">
          <a:xfrm>
            <a:off x="6228184" y="3933058"/>
            <a:ext cx="1511300" cy="198913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Rot="1" noChangeArrowheads="1"/>
          </p:cNvSpPr>
          <p:nvPr/>
        </p:nvSpPr>
        <p:spPr bwMode="auto">
          <a:xfrm>
            <a:off x="428625" y="1"/>
            <a:ext cx="7924800" cy="914400"/>
          </a:xfrm>
          <a:prstGeom prst="rect">
            <a:avLst/>
          </a:prstGeom>
          <a:noFill/>
          <a:ln w="9525">
            <a:noFill/>
            <a:miter lim="800000"/>
            <a:headEnd/>
            <a:tailEnd/>
          </a:ln>
        </p:spPr>
        <p:txBody>
          <a:bodyPr lIns="91418" tIns="45710" rIns="91418" bIns="45710" anchor="ctr"/>
          <a:lstStyle/>
          <a:p>
            <a:pPr algn="ctr" defTabSz="914180" fontAlgn="base">
              <a:spcBef>
                <a:spcPct val="0"/>
              </a:spcBef>
              <a:spcAft>
                <a:spcPct val="0"/>
              </a:spcAft>
            </a:pPr>
            <a:endParaRPr lang="zh-CN" altLang="zh-CN" sz="2800" b="1" dirty="0" smtClean="0">
              <a:solidFill>
                <a:srgbClr val="FF3300"/>
              </a:solidFill>
              <a:ea typeface="黑体" pitchFamily="49" charset="-122"/>
            </a:endParaRPr>
          </a:p>
        </p:txBody>
      </p:sp>
      <p:grpSp>
        <p:nvGrpSpPr>
          <p:cNvPr id="2" name="Group 3"/>
          <p:cNvGrpSpPr>
            <a:grpSpLocks/>
          </p:cNvGrpSpPr>
          <p:nvPr/>
        </p:nvGrpSpPr>
        <p:grpSpPr bwMode="auto">
          <a:xfrm>
            <a:off x="323528" y="2132856"/>
            <a:ext cx="1219200" cy="3195638"/>
            <a:chOff x="0" y="0"/>
            <a:chExt cx="1728" cy="2784"/>
          </a:xfrm>
        </p:grpSpPr>
        <p:sp>
          <p:nvSpPr>
            <p:cNvPr id="118788" name="AutoShape 4"/>
            <p:cNvSpPr>
              <a:spLocks noChangeArrowheads="1"/>
            </p:cNvSpPr>
            <p:nvPr/>
          </p:nvSpPr>
          <p:spPr bwMode="auto">
            <a:xfrm>
              <a:off x="0" y="0"/>
              <a:ext cx="1728" cy="2784"/>
            </a:xfrm>
            <a:prstGeom prst="rightArrow">
              <a:avLst>
                <a:gd name="adj1" fmla="val 62787"/>
                <a:gd name="adj2" fmla="val 41259"/>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defTabSz="914180" fontAlgn="base">
                <a:spcBef>
                  <a:spcPct val="0"/>
                </a:spcBef>
                <a:spcAft>
                  <a:spcPct val="0"/>
                </a:spcAft>
                <a:defRPr/>
              </a:pPr>
              <a:endParaRPr lang="zh-CN" altLang="zh-CN" dirty="0">
                <a:solidFill>
                  <a:srgbClr val="000000"/>
                </a:solidFill>
              </a:endParaRPr>
            </a:p>
          </p:txBody>
        </p:sp>
        <p:sp>
          <p:nvSpPr>
            <p:cNvPr id="205857" name="Text Box 5"/>
            <p:cNvSpPr txBox="1">
              <a:spLocks noChangeArrowheads="1"/>
            </p:cNvSpPr>
            <p:nvPr/>
          </p:nvSpPr>
          <p:spPr bwMode="auto">
            <a:xfrm>
              <a:off x="140" y="1012"/>
              <a:ext cx="1134" cy="466"/>
            </a:xfrm>
            <a:prstGeom prst="rect">
              <a:avLst/>
            </a:prstGeom>
            <a:noFill/>
            <a:ln w="9525">
              <a:noFill/>
              <a:miter lim="800000"/>
              <a:headEnd/>
              <a:tailEnd/>
            </a:ln>
          </p:spPr>
          <p:txBody>
            <a:bodyPr>
              <a:spAutoFit/>
            </a:bodyPr>
            <a:lstStyle/>
            <a:p>
              <a:pPr marL="120620" indent="-120620" defTabSz="914180" eaLnBrk="0" fontAlgn="base" hangingPunct="0">
                <a:spcBef>
                  <a:spcPct val="0"/>
                </a:spcBef>
                <a:spcAft>
                  <a:spcPct val="0"/>
                </a:spcAft>
              </a:pPr>
              <a:endParaRPr lang="zh-CN" altLang="zh-CN" sz="2800" b="1" dirty="0" smtClean="0">
                <a:solidFill>
                  <a:srgbClr val="000000"/>
                </a:solidFill>
                <a:ea typeface="楷体_GB2312" pitchFamily="49" charset="-122"/>
              </a:endParaRPr>
            </a:p>
          </p:txBody>
        </p:sp>
      </p:grpSp>
      <p:grpSp>
        <p:nvGrpSpPr>
          <p:cNvPr id="3" name="Group 6"/>
          <p:cNvGrpSpPr>
            <a:grpSpLocks/>
          </p:cNvGrpSpPr>
          <p:nvPr/>
        </p:nvGrpSpPr>
        <p:grpSpPr bwMode="auto">
          <a:xfrm>
            <a:off x="1571629" y="3071820"/>
            <a:ext cx="6858001" cy="1447223"/>
            <a:chOff x="0" y="0"/>
            <a:chExt cx="3102" cy="897"/>
          </a:xfrm>
        </p:grpSpPr>
        <p:grpSp>
          <p:nvGrpSpPr>
            <p:cNvPr id="4" name="Group 7"/>
            <p:cNvGrpSpPr>
              <a:grpSpLocks/>
            </p:cNvGrpSpPr>
            <p:nvPr/>
          </p:nvGrpSpPr>
          <p:grpSpPr bwMode="auto">
            <a:xfrm>
              <a:off x="0" y="0"/>
              <a:ext cx="3102" cy="774"/>
              <a:chOff x="0" y="0"/>
              <a:chExt cx="3102" cy="774"/>
            </a:xfrm>
          </p:grpSpPr>
          <p:sp>
            <p:nvSpPr>
              <p:cNvPr id="205854" name="AutoShape 8"/>
              <p:cNvSpPr>
                <a:spLocks noChangeArrowheads="1"/>
              </p:cNvSpPr>
              <p:nvPr/>
            </p:nvSpPr>
            <p:spPr bwMode="auto">
              <a:xfrm>
                <a:off x="30" y="0"/>
                <a:ext cx="3072" cy="774"/>
              </a:xfrm>
              <a:prstGeom prst="roundRect">
                <a:avLst>
                  <a:gd name="adj" fmla="val 10889"/>
                </a:avLst>
              </a:prstGeom>
              <a:solidFill>
                <a:srgbClr val="00B0F0"/>
              </a:solidFill>
              <a:ln w="9525">
                <a:noFill/>
                <a:round/>
                <a:headEnd/>
                <a:tailEnd/>
              </a:ln>
            </p:spPr>
            <p:txBody>
              <a:bodyPr wrap="none" anchor="ctr"/>
              <a:lstStyle/>
              <a:p>
                <a:pPr defTabSz="914180" fontAlgn="base">
                  <a:spcBef>
                    <a:spcPct val="0"/>
                  </a:spcBef>
                  <a:spcAft>
                    <a:spcPct val="0"/>
                  </a:spcAft>
                </a:pPr>
                <a:endParaRPr lang="zh-CN" altLang="en-US" sz="2000" dirty="0" smtClean="0">
                  <a:solidFill>
                    <a:srgbClr val="000000"/>
                  </a:solidFill>
                </a:endParaRPr>
              </a:p>
            </p:txBody>
          </p:sp>
          <p:sp>
            <p:nvSpPr>
              <p:cNvPr id="205855" name="AutoShape 9"/>
              <p:cNvSpPr>
                <a:spLocks noChangeArrowheads="1"/>
              </p:cNvSpPr>
              <p:nvPr/>
            </p:nvSpPr>
            <p:spPr bwMode="auto">
              <a:xfrm>
                <a:off x="0" y="288"/>
                <a:ext cx="336" cy="240"/>
              </a:xfrm>
              <a:prstGeom prst="rightArrow">
                <a:avLst>
                  <a:gd name="adj1" fmla="val 50000"/>
                  <a:gd name="adj2" fmla="val 58333"/>
                </a:avLst>
              </a:prstGeom>
              <a:solidFill>
                <a:srgbClr val="FF0000"/>
              </a:solidFill>
              <a:ln w="9525">
                <a:noFill/>
                <a:miter lim="800000"/>
                <a:headEnd/>
                <a:tailEnd/>
              </a:ln>
            </p:spPr>
            <p:txBody>
              <a:bodyPr wrap="none" anchor="ctr"/>
              <a:lstStyle/>
              <a:p>
                <a:pPr defTabSz="914180" fontAlgn="base">
                  <a:spcBef>
                    <a:spcPct val="0"/>
                  </a:spcBef>
                  <a:spcAft>
                    <a:spcPct val="0"/>
                  </a:spcAft>
                </a:pPr>
                <a:endParaRPr lang="zh-CN" altLang="en-US" sz="2000" dirty="0" smtClean="0">
                  <a:solidFill>
                    <a:srgbClr val="000000"/>
                  </a:solidFill>
                </a:endParaRPr>
              </a:p>
            </p:txBody>
          </p:sp>
        </p:grpSp>
        <p:sp>
          <p:nvSpPr>
            <p:cNvPr id="205853" name="Text Box 10"/>
            <p:cNvSpPr txBox="1">
              <a:spLocks noChangeArrowheads="1"/>
            </p:cNvSpPr>
            <p:nvPr/>
          </p:nvSpPr>
          <p:spPr bwMode="auto">
            <a:xfrm>
              <a:off x="291" y="0"/>
              <a:ext cx="2811" cy="897"/>
            </a:xfrm>
            <a:prstGeom prst="rect">
              <a:avLst/>
            </a:prstGeom>
            <a:solidFill>
              <a:schemeClr val="accent2">
                <a:alpha val="0"/>
              </a:schemeClr>
            </a:solidFill>
            <a:ln w="9525">
              <a:noFill/>
              <a:miter lim="800000"/>
              <a:headEnd/>
              <a:tailEnd/>
            </a:ln>
          </p:spPr>
          <p:txBody>
            <a:bodyPr>
              <a:spAutoFit/>
            </a:bodyPr>
            <a:lstStyle/>
            <a:p>
              <a:pPr defTabSz="914180" eaLnBrk="0" fontAlgn="base" hangingPunct="0">
                <a:spcBef>
                  <a:spcPct val="0"/>
                </a:spcBef>
                <a:spcAft>
                  <a:spcPct val="0"/>
                </a:spcAft>
              </a:pPr>
              <a:r>
                <a:rPr lang="zh-CN" altLang="en-US" sz="2400" b="1" dirty="0" smtClean="0">
                  <a:solidFill>
                    <a:srgbClr val="FF33CC"/>
                  </a:solidFill>
                  <a:latin typeface="黑体" pitchFamily="49" charset="-122"/>
                  <a:ea typeface="黑体" pitchFamily="49" charset="-122"/>
                </a:rPr>
                <a:t>调节方式不同</a:t>
              </a:r>
              <a:r>
                <a:rPr lang="zh-CN" altLang="en-US" sz="2000" b="1" dirty="0" smtClean="0">
                  <a:solidFill>
                    <a:srgbClr val="FFFF00"/>
                  </a:solidFill>
                  <a:latin typeface="黑体" pitchFamily="49" charset="-122"/>
                  <a:ea typeface="黑体" pitchFamily="49" charset="-122"/>
                </a:rPr>
                <a:t>：</a:t>
              </a:r>
              <a:r>
                <a:rPr lang="zh-CN" altLang="en-US" sz="2200" b="1" dirty="0" smtClean="0">
                  <a:solidFill>
                    <a:srgbClr val="002060"/>
                  </a:solidFill>
                  <a:latin typeface="黑体" pitchFamily="49" charset="-122"/>
                  <a:ea typeface="黑体" pitchFamily="49" charset="-122"/>
                </a:rPr>
                <a:t>思想道德主要是依据说服力和劝导力、社会舆论以及风俗习惯和人的内心信念起作用；法律是通过国家强制力保证实施的。</a:t>
              </a:r>
              <a:r>
                <a:rPr lang="zh-CN" altLang="en-US" sz="2000" b="1" dirty="0" smtClean="0">
                  <a:solidFill>
                    <a:srgbClr val="FFFF00"/>
                  </a:solidFill>
                  <a:latin typeface="黑体" pitchFamily="49" charset="-122"/>
                  <a:ea typeface="黑体" pitchFamily="49" charset="-122"/>
                </a:rPr>
                <a:t/>
              </a:r>
              <a:br>
                <a:rPr lang="zh-CN" altLang="en-US" sz="2000" b="1" dirty="0" smtClean="0">
                  <a:solidFill>
                    <a:srgbClr val="FFFF00"/>
                  </a:solidFill>
                  <a:latin typeface="黑体" pitchFamily="49" charset="-122"/>
                  <a:ea typeface="黑体" pitchFamily="49" charset="-122"/>
                </a:rPr>
              </a:br>
              <a:endParaRPr lang="zh-CN" altLang="en-US" sz="2000" b="1" dirty="0" smtClean="0">
                <a:solidFill>
                  <a:srgbClr val="FFFF00"/>
                </a:solidFill>
                <a:latin typeface="黑体" pitchFamily="49" charset="-122"/>
                <a:ea typeface="黑体" pitchFamily="49" charset="-122"/>
              </a:endParaRPr>
            </a:p>
          </p:txBody>
        </p:sp>
      </p:grpSp>
      <p:grpSp>
        <p:nvGrpSpPr>
          <p:cNvPr id="5" name="Group 11"/>
          <p:cNvGrpSpPr>
            <a:grpSpLocks/>
          </p:cNvGrpSpPr>
          <p:nvPr/>
        </p:nvGrpSpPr>
        <p:grpSpPr bwMode="auto">
          <a:xfrm>
            <a:off x="1643065" y="1340578"/>
            <a:ext cx="6912812" cy="1477117"/>
            <a:chOff x="0" y="-9"/>
            <a:chExt cx="3153" cy="794"/>
          </a:xfrm>
          <a:solidFill>
            <a:srgbClr val="92D050"/>
          </a:solidFill>
        </p:grpSpPr>
        <p:grpSp>
          <p:nvGrpSpPr>
            <p:cNvPr id="6" name="Group 12"/>
            <p:cNvGrpSpPr>
              <a:grpSpLocks/>
            </p:cNvGrpSpPr>
            <p:nvPr/>
          </p:nvGrpSpPr>
          <p:grpSpPr bwMode="auto">
            <a:xfrm>
              <a:off x="0" y="0"/>
              <a:ext cx="3102" cy="774"/>
              <a:chOff x="0" y="0"/>
              <a:chExt cx="3102" cy="774"/>
            </a:xfrm>
            <a:grpFill/>
          </p:grpSpPr>
          <p:sp>
            <p:nvSpPr>
              <p:cNvPr id="8" name="AutoShape 13"/>
              <p:cNvSpPr>
                <a:spLocks noChangeArrowheads="1"/>
              </p:cNvSpPr>
              <p:nvPr/>
            </p:nvSpPr>
            <p:spPr bwMode="auto">
              <a:xfrm>
                <a:off x="30" y="0"/>
                <a:ext cx="3072" cy="774"/>
              </a:xfrm>
              <a:prstGeom prst="roundRect">
                <a:avLst>
                  <a:gd name="adj" fmla="val 10889"/>
                </a:avLst>
              </a:prstGeom>
              <a:grpFill/>
              <a:ln w="9525">
                <a:noFill/>
                <a:round/>
                <a:headEnd/>
                <a:tailEnd/>
              </a:ln>
              <a:effectLst/>
            </p:spPr>
            <p:txBody>
              <a:bodyPr wrap="none" anchor="ctr"/>
              <a:lstStyle/>
              <a:p>
                <a:pPr defTabSz="914180" fontAlgn="base">
                  <a:spcBef>
                    <a:spcPct val="0"/>
                  </a:spcBef>
                  <a:spcAft>
                    <a:spcPct val="0"/>
                  </a:spcAft>
                  <a:defRPr/>
                </a:pPr>
                <a:endParaRPr lang="zh-CN" altLang="en-US" sz="2000" dirty="0">
                  <a:solidFill>
                    <a:srgbClr val="000000"/>
                  </a:solidFill>
                </a:endParaRPr>
              </a:p>
            </p:txBody>
          </p:sp>
          <p:sp>
            <p:nvSpPr>
              <p:cNvPr id="205851" name="AutoShape 14"/>
              <p:cNvSpPr>
                <a:spLocks noChangeArrowheads="1"/>
              </p:cNvSpPr>
              <p:nvPr/>
            </p:nvSpPr>
            <p:spPr bwMode="auto">
              <a:xfrm>
                <a:off x="0" y="294"/>
                <a:ext cx="336" cy="240"/>
              </a:xfrm>
              <a:prstGeom prst="rightArrow">
                <a:avLst>
                  <a:gd name="adj1" fmla="val 50000"/>
                  <a:gd name="adj2" fmla="val 58333"/>
                </a:avLst>
              </a:prstGeom>
              <a:grpFill/>
              <a:ln w="9525">
                <a:noFill/>
                <a:miter lim="800000"/>
                <a:headEnd/>
                <a:tailEnd/>
              </a:ln>
            </p:spPr>
            <p:txBody>
              <a:bodyPr wrap="none" anchor="ctr"/>
              <a:lstStyle/>
              <a:p>
                <a:pPr defTabSz="914180" fontAlgn="base">
                  <a:spcBef>
                    <a:spcPct val="0"/>
                  </a:spcBef>
                  <a:spcAft>
                    <a:spcPct val="0"/>
                  </a:spcAft>
                </a:pPr>
                <a:endParaRPr lang="zh-CN" altLang="en-US" sz="2000" dirty="0" smtClean="0">
                  <a:solidFill>
                    <a:srgbClr val="000000"/>
                  </a:solidFill>
                </a:endParaRPr>
              </a:p>
            </p:txBody>
          </p:sp>
        </p:grpSp>
        <p:sp>
          <p:nvSpPr>
            <p:cNvPr id="205849" name="Text Box 15"/>
            <p:cNvSpPr txBox="1">
              <a:spLocks noChangeArrowheads="1"/>
            </p:cNvSpPr>
            <p:nvPr/>
          </p:nvSpPr>
          <p:spPr bwMode="auto">
            <a:xfrm>
              <a:off x="351" y="-9"/>
              <a:ext cx="2802" cy="794"/>
            </a:xfrm>
            <a:prstGeom prst="rect">
              <a:avLst/>
            </a:prstGeom>
            <a:grpFill/>
            <a:ln w="9525">
              <a:noFill/>
              <a:miter lim="800000"/>
              <a:headEnd/>
              <a:tailEnd/>
            </a:ln>
          </p:spPr>
          <p:txBody>
            <a:bodyPr>
              <a:spAutoFit/>
            </a:bodyPr>
            <a:lstStyle/>
            <a:p>
              <a:pPr defTabSz="914180" eaLnBrk="0" fontAlgn="base" hangingPunct="0">
                <a:spcBef>
                  <a:spcPct val="0"/>
                </a:spcBef>
                <a:spcAft>
                  <a:spcPct val="0"/>
                </a:spcAft>
              </a:pPr>
              <a:r>
                <a:rPr lang="zh-CN" altLang="en-US" sz="2400" b="1" dirty="0" smtClean="0">
                  <a:solidFill>
                    <a:srgbClr val="FF33CC"/>
                  </a:solidFill>
                  <a:latin typeface="黑体" pitchFamily="49" charset="-122"/>
                  <a:ea typeface="黑体" pitchFamily="49" charset="-122"/>
                </a:rPr>
                <a:t>调节领域不同</a:t>
              </a:r>
              <a:r>
                <a:rPr lang="zh-CN" altLang="en-US" sz="2400" b="1" dirty="0" smtClean="0">
                  <a:solidFill>
                    <a:srgbClr val="FFFF00"/>
                  </a:solidFill>
                  <a:ea typeface="楷体_GB2312" pitchFamily="49" charset="-122"/>
                </a:rPr>
                <a:t>：</a:t>
              </a:r>
              <a:r>
                <a:rPr lang="zh-CN" altLang="en-US" sz="2200" b="1" dirty="0" smtClean="0">
                  <a:solidFill>
                    <a:srgbClr val="002060"/>
                  </a:solidFill>
                  <a:latin typeface="黑体" pitchFamily="49" charset="-122"/>
                  <a:ea typeface="黑体" pitchFamily="49" charset="-122"/>
                </a:rPr>
                <a:t>思想道德既涉及人的观念和意识形态层面的问题，又涉及人们行为层面的问题，调节范围相对广泛；而法律涉及的则主要是人们行为层面的问题，涉及范围较为具体。</a:t>
              </a:r>
            </a:p>
          </p:txBody>
        </p:sp>
      </p:grpSp>
      <p:grpSp>
        <p:nvGrpSpPr>
          <p:cNvPr id="7" name="Group 16"/>
          <p:cNvGrpSpPr>
            <a:grpSpLocks/>
          </p:cNvGrpSpPr>
          <p:nvPr/>
        </p:nvGrpSpPr>
        <p:grpSpPr bwMode="auto">
          <a:xfrm>
            <a:off x="1643063" y="4572000"/>
            <a:ext cx="6921500" cy="1625600"/>
            <a:chOff x="0" y="0"/>
            <a:chExt cx="3102" cy="774"/>
          </a:xfrm>
        </p:grpSpPr>
        <p:grpSp>
          <p:nvGrpSpPr>
            <p:cNvPr id="9" name="Group 17"/>
            <p:cNvGrpSpPr>
              <a:grpSpLocks/>
            </p:cNvGrpSpPr>
            <p:nvPr/>
          </p:nvGrpSpPr>
          <p:grpSpPr bwMode="auto">
            <a:xfrm>
              <a:off x="0" y="0"/>
              <a:ext cx="3102" cy="774"/>
              <a:chOff x="0" y="0"/>
              <a:chExt cx="3102" cy="774"/>
            </a:xfrm>
          </p:grpSpPr>
          <p:sp>
            <p:nvSpPr>
              <p:cNvPr id="205846" name="AutoShape 18"/>
              <p:cNvSpPr>
                <a:spLocks noChangeArrowheads="1"/>
              </p:cNvSpPr>
              <p:nvPr/>
            </p:nvSpPr>
            <p:spPr bwMode="auto">
              <a:xfrm>
                <a:off x="30" y="0"/>
                <a:ext cx="3072" cy="774"/>
              </a:xfrm>
              <a:prstGeom prst="roundRect">
                <a:avLst>
                  <a:gd name="adj" fmla="val 10889"/>
                </a:avLst>
              </a:prstGeom>
              <a:solidFill>
                <a:srgbClr val="FFC000"/>
              </a:solidFill>
              <a:ln w="9525">
                <a:noFill/>
                <a:round/>
                <a:headEnd/>
                <a:tailEnd/>
              </a:ln>
            </p:spPr>
            <p:txBody>
              <a:bodyPr wrap="none" anchor="ctr"/>
              <a:lstStyle/>
              <a:p>
                <a:pPr defTabSz="914180" fontAlgn="base">
                  <a:spcBef>
                    <a:spcPct val="0"/>
                  </a:spcBef>
                  <a:spcAft>
                    <a:spcPct val="0"/>
                  </a:spcAft>
                </a:pPr>
                <a:endParaRPr lang="zh-CN" altLang="en-US" sz="2000" dirty="0" smtClean="0">
                  <a:solidFill>
                    <a:srgbClr val="66CCFF"/>
                  </a:solidFill>
                </a:endParaRPr>
              </a:p>
            </p:txBody>
          </p:sp>
          <p:sp>
            <p:nvSpPr>
              <p:cNvPr id="205847" name="AutoShape 19"/>
              <p:cNvSpPr>
                <a:spLocks noChangeArrowheads="1"/>
              </p:cNvSpPr>
              <p:nvPr/>
            </p:nvSpPr>
            <p:spPr bwMode="auto">
              <a:xfrm>
                <a:off x="0" y="288"/>
                <a:ext cx="336" cy="240"/>
              </a:xfrm>
              <a:prstGeom prst="rightArrow">
                <a:avLst>
                  <a:gd name="adj1" fmla="val 50000"/>
                  <a:gd name="adj2" fmla="val 58333"/>
                </a:avLst>
              </a:prstGeom>
              <a:solidFill>
                <a:srgbClr val="FF0000"/>
              </a:solidFill>
              <a:ln w="9525">
                <a:noFill/>
                <a:miter lim="800000"/>
                <a:headEnd/>
                <a:tailEnd/>
              </a:ln>
            </p:spPr>
            <p:txBody>
              <a:bodyPr wrap="none" anchor="ctr"/>
              <a:lstStyle/>
              <a:p>
                <a:pPr defTabSz="914180" fontAlgn="base">
                  <a:spcBef>
                    <a:spcPct val="0"/>
                  </a:spcBef>
                  <a:spcAft>
                    <a:spcPct val="0"/>
                  </a:spcAft>
                </a:pPr>
                <a:endParaRPr lang="zh-CN" altLang="en-US" sz="2000" dirty="0" smtClean="0">
                  <a:solidFill>
                    <a:srgbClr val="000000"/>
                  </a:solidFill>
                </a:endParaRPr>
              </a:p>
            </p:txBody>
          </p:sp>
        </p:grpSp>
        <p:sp>
          <p:nvSpPr>
            <p:cNvPr id="205845" name="Text Box 20"/>
            <p:cNvSpPr txBox="1">
              <a:spLocks noChangeArrowheads="1"/>
            </p:cNvSpPr>
            <p:nvPr/>
          </p:nvSpPr>
          <p:spPr bwMode="auto">
            <a:xfrm>
              <a:off x="317" y="91"/>
              <a:ext cx="2738" cy="572"/>
            </a:xfrm>
            <a:prstGeom prst="rect">
              <a:avLst/>
            </a:prstGeom>
            <a:solidFill>
              <a:schemeClr val="accent2">
                <a:alpha val="0"/>
              </a:schemeClr>
            </a:solidFill>
            <a:ln w="9525">
              <a:noFill/>
              <a:miter lim="800000"/>
              <a:headEnd/>
              <a:tailEnd/>
            </a:ln>
          </p:spPr>
          <p:txBody>
            <a:bodyPr wrap="square">
              <a:spAutoFit/>
            </a:bodyPr>
            <a:lstStyle/>
            <a:p>
              <a:pPr defTabSz="914180" eaLnBrk="0" fontAlgn="base" hangingPunct="0">
                <a:spcBef>
                  <a:spcPct val="0"/>
                </a:spcBef>
                <a:spcAft>
                  <a:spcPct val="0"/>
                </a:spcAft>
              </a:pPr>
              <a:r>
                <a:rPr lang="zh-CN" altLang="en-US" sz="2400" b="1" dirty="0" smtClean="0">
                  <a:solidFill>
                    <a:srgbClr val="FF33CC"/>
                  </a:solidFill>
                  <a:latin typeface="黑体" pitchFamily="49" charset="-122"/>
                  <a:ea typeface="黑体" pitchFamily="49" charset="-122"/>
                </a:rPr>
                <a:t>调节目标不同</a:t>
              </a:r>
              <a:r>
                <a:rPr lang="zh-CN" altLang="en-US" sz="2000" b="1" dirty="0" smtClean="0">
                  <a:solidFill>
                    <a:srgbClr val="002060"/>
                  </a:solidFill>
                  <a:latin typeface="黑体" pitchFamily="49" charset="-122"/>
                  <a:ea typeface="黑体" pitchFamily="49" charset="-122"/>
                </a:rPr>
                <a:t>：</a:t>
              </a:r>
              <a:r>
                <a:rPr lang="zh-CN" altLang="en-US" sz="2400" b="1" dirty="0" smtClean="0">
                  <a:solidFill>
                    <a:srgbClr val="002060"/>
                  </a:solidFill>
                  <a:latin typeface="黑体" pitchFamily="49" charset="-122"/>
                  <a:ea typeface="黑体" pitchFamily="49" charset="-122"/>
                </a:rPr>
                <a:t>思想道德着重对人们的内心世界提出善良与高尚的要求，法律则着重对人们的行为提出禁止与许可或允许的要求。</a:t>
              </a:r>
            </a:p>
          </p:txBody>
        </p:sp>
      </p:grpSp>
      <p:sp>
        <p:nvSpPr>
          <p:cNvPr id="118805" name="Rectangle 21"/>
          <p:cNvSpPr>
            <a:spLocks noChangeArrowheads="1"/>
          </p:cNvSpPr>
          <p:nvPr/>
        </p:nvSpPr>
        <p:spPr bwMode="auto">
          <a:xfrm>
            <a:off x="467544" y="3429000"/>
            <a:ext cx="905973" cy="523200"/>
          </a:xfrm>
          <a:prstGeom prst="rect">
            <a:avLst/>
          </a:prstGeom>
          <a:noFill/>
          <a:ln w="9525">
            <a:noFill/>
            <a:miter lim="800000"/>
            <a:headEnd/>
            <a:tailEnd/>
          </a:ln>
          <a:effectLst/>
        </p:spPr>
        <p:txBody>
          <a:bodyPr wrap="none" lIns="91418" tIns="45710" rIns="91418" bIns="45710">
            <a:spAutoFit/>
          </a:bodyPr>
          <a:lstStyle/>
          <a:p>
            <a:pPr defTabSz="914180" fontAlgn="base">
              <a:spcBef>
                <a:spcPct val="0"/>
              </a:spcBef>
              <a:spcAft>
                <a:spcPct val="0"/>
              </a:spcAft>
              <a:defRPr/>
            </a:pPr>
            <a:r>
              <a:rPr lang="zh-CN" altLang="en-US" sz="2800" b="1" dirty="0">
                <a:solidFill>
                  <a:srgbClr val="000000"/>
                </a:solidFill>
                <a:effectLst>
                  <a:outerShdw blurRad="38100" dist="38100" dir="2700000" algn="tl">
                    <a:srgbClr val="C0C0C0"/>
                  </a:outerShdw>
                </a:effectLst>
                <a:ea typeface="楷体_GB2312" pitchFamily="1" charset="-122"/>
              </a:rPr>
              <a:t>区别</a:t>
            </a:r>
          </a:p>
        </p:txBody>
      </p:sp>
      <p:sp>
        <p:nvSpPr>
          <p:cNvPr id="205832" name="Rectangle 22"/>
          <p:cNvSpPr>
            <a:spLocks noGrp="1" noChangeArrowheads="1"/>
          </p:cNvSpPr>
          <p:nvPr>
            <p:ph type="title"/>
          </p:nvPr>
        </p:nvSpPr>
        <p:spPr>
          <a:xfrm>
            <a:off x="611560" y="836712"/>
            <a:ext cx="8229600" cy="457200"/>
          </a:xfrm>
        </p:spPr>
        <p:txBody>
          <a:bodyPr/>
          <a:lstStyle/>
          <a:p>
            <a:pPr eaLnBrk="1" hangingPunct="1"/>
            <a:r>
              <a:rPr lang="zh-CN" altLang="en-US" sz="2400" b="1" dirty="0" smtClean="0">
                <a:solidFill>
                  <a:srgbClr val="002060"/>
                </a:solidFill>
                <a:ea typeface="黑体" pitchFamily="49" charset="-122"/>
              </a:rPr>
              <a:t>思想道德与法律的关系</a:t>
            </a:r>
          </a:p>
        </p:txBody>
      </p:sp>
      <p:grpSp>
        <p:nvGrpSpPr>
          <p:cNvPr id="10" name="组合 49"/>
          <p:cNvGrpSpPr>
            <a:grpSpLocks/>
          </p:cNvGrpSpPr>
          <p:nvPr/>
        </p:nvGrpSpPr>
        <p:grpSpPr bwMode="auto">
          <a:xfrm>
            <a:off x="0" y="73028"/>
            <a:ext cx="9144000" cy="763589"/>
            <a:chOff x="0" y="72570"/>
            <a:chExt cx="9144001" cy="764142"/>
          </a:xfrm>
        </p:grpSpPr>
        <p:grpSp>
          <p:nvGrpSpPr>
            <p:cNvPr id="11" name="组合 21"/>
            <p:cNvGrpSpPr>
              <a:grpSpLocks/>
            </p:cNvGrpSpPr>
            <p:nvPr/>
          </p:nvGrpSpPr>
          <p:grpSpPr bwMode="auto">
            <a:xfrm>
              <a:off x="0" y="99578"/>
              <a:ext cx="9144001" cy="737134"/>
              <a:chOff x="0" y="99578"/>
              <a:chExt cx="9144001" cy="737134"/>
            </a:xfrm>
          </p:grpSpPr>
          <p:grpSp>
            <p:nvGrpSpPr>
              <p:cNvPr id="12" name="组合 27"/>
              <p:cNvGrpSpPr>
                <a:grpSpLocks/>
              </p:cNvGrpSpPr>
              <p:nvPr/>
            </p:nvGrpSpPr>
            <p:grpSpPr bwMode="auto">
              <a:xfrm>
                <a:off x="0" y="99578"/>
                <a:ext cx="9144001" cy="737134"/>
                <a:chOff x="0" y="99578"/>
                <a:chExt cx="9144001" cy="737134"/>
              </a:xfrm>
            </p:grpSpPr>
            <p:grpSp>
              <p:nvGrpSpPr>
                <p:cNvPr id="13" name="组合 38"/>
                <p:cNvGrpSpPr>
                  <a:grpSpLocks/>
                </p:cNvGrpSpPr>
                <p:nvPr/>
              </p:nvGrpSpPr>
              <p:grpSpPr bwMode="auto">
                <a:xfrm>
                  <a:off x="0" y="99578"/>
                  <a:ext cx="9144001" cy="737134"/>
                  <a:chOff x="0" y="116098"/>
                  <a:chExt cx="9144001" cy="737134"/>
                </a:xfrm>
              </p:grpSpPr>
              <p:grpSp>
                <p:nvGrpSpPr>
                  <p:cNvPr id="14" name="组合 9"/>
                  <p:cNvGrpSpPr>
                    <a:grpSpLocks/>
                  </p:cNvGrpSpPr>
                  <p:nvPr/>
                </p:nvGrpSpPr>
                <p:grpSpPr bwMode="auto">
                  <a:xfrm>
                    <a:off x="0" y="116632"/>
                    <a:ext cx="9144001" cy="736600"/>
                    <a:chOff x="289856" y="241300"/>
                    <a:chExt cx="3081694" cy="736600"/>
                  </a:xfrm>
                  <a:solidFill>
                    <a:srgbClr val="EEECE1">
                      <a:lumMod val="25000"/>
                    </a:srgbClr>
                  </a:solidFill>
                </p:grpSpPr>
                <p:sp>
                  <p:nvSpPr>
                    <p:cNvPr id="47" name="直角三角形 12"/>
                    <p:cNvSpPr/>
                    <p:nvPr/>
                  </p:nvSpPr>
                  <p:spPr>
                    <a:xfrm rot="5400000">
                      <a:off x="576621" y="379054"/>
                      <a:ext cx="736600" cy="461092"/>
                    </a:xfrm>
                    <a:prstGeom prst="rtTriangle">
                      <a:avLst/>
                    </a:prstGeom>
                    <a:solidFill>
                      <a:srgbClr val="C0504D">
                        <a:lumMod val="50000"/>
                      </a:srgbClr>
                    </a:solidFill>
                    <a:ln w="25400" cap="flat" cmpd="sng" algn="ctr">
                      <a:solidFill>
                        <a:srgbClr val="C0504D">
                          <a:lumMod val="50000"/>
                        </a:srgbClr>
                      </a:solidFill>
                      <a:prstDash val="solid"/>
                    </a:ln>
                    <a:effectLst/>
                  </p:spPr>
                  <p:txBody>
                    <a:bodyPr anchor="ctr"/>
                    <a:lstStyle/>
                    <a:p>
                      <a:pPr algn="ctr" defTabSz="914180">
                        <a:defRPr/>
                      </a:pPr>
                      <a:endParaRPr lang="zh-CN" altLang="en-US" kern="0" dirty="0">
                        <a:solidFill>
                          <a:sysClr val="window" lastClr="FFFFFF"/>
                        </a:solidFill>
                        <a:latin typeface="Calibri"/>
                      </a:endParaRPr>
                    </a:p>
                  </p:txBody>
                </p:sp>
                <p:cxnSp>
                  <p:nvCxnSpPr>
                    <p:cNvPr id="48" name="直接连接符 47"/>
                    <p:cNvCxnSpPr/>
                    <p:nvPr/>
                  </p:nvCxnSpPr>
                  <p:spPr>
                    <a:xfrm>
                      <a:off x="289856" y="977900"/>
                      <a:ext cx="3081694" cy="0"/>
                    </a:xfrm>
                    <a:prstGeom prst="line">
                      <a:avLst/>
                    </a:prstGeom>
                    <a:grpFill/>
                    <a:ln w="38100" cap="flat" cmpd="sng" algn="ctr">
                      <a:solidFill>
                        <a:srgbClr val="C0504D">
                          <a:lumMod val="50000"/>
                        </a:srgbClr>
                      </a:solidFill>
                      <a:prstDash val="solid"/>
                    </a:ln>
                    <a:effectLst/>
                  </p:spPr>
                </p:cxnSp>
              </p:grpSp>
              <p:cxnSp>
                <p:nvCxnSpPr>
                  <p:cNvPr id="205843" name="直接连接符 45"/>
                  <p:cNvCxnSpPr>
                    <a:cxnSpLocks noChangeShapeType="1"/>
                  </p:cNvCxnSpPr>
                  <p:nvPr/>
                </p:nvCxnSpPr>
                <p:spPr bwMode="auto">
                  <a:xfrm>
                    <a:off x="2627313" y="116098"/>
                    <a:ext cx="6516688" cy="0"/>
                  </a:xfrm>
                  <a:prstGeom prst="line">
                    <a:avLst/>
                  </a:prstGeom>
                  <a:noFill/>
                  <a:ln w="38100" algn="ctr">
                    <a:solidFill>
                      <a:srgbClr val="632523"/>
                    </a:solidFill>
                    <a:round/>
                    <a:headEnd/>
                    <a:tailEnd/>
                  </a:ln>
                </p:spPr>
              </p:cxnSp>
            </p:grpSp>
            <p:cxnSp>
              <p:nvCxnSpPr>
                <p:cNvPr id="205839" name="直接连接符 41"/>
                <p:cNvCxnSpPr>
                  <a:cxnSpLocks noChangeShapeType="1"/>
                </p:cNvCxnSpPr>
                <p:nvPr/>
              </p:nvCxnSpPr>
              <p:spPr bwMode="auto">
                <a:xfrm>
                  <a:off x="971550" y="115464"/>
                  <a:ext cx="0" cy="721248"/>
                </a:xfrm>
                <a:prstGeom prst="line">
                  <a:avLst/>
                </a:prstGeom>
                <a:noFill/>
                <a:ln w="76200" algn="ctr">
                  <a:solidFill>
                    <a:srgbClr val="632523"/>
                  </a:solidFill>
                  <a:round/>
                  <a:headEnd/>
                  <a:tailEnd/>
                </a:ln>
              </p:spPr>
            </p:cxnSp>
            <p:cxnSp>
              <p:nvCxnSpPr>
                <p:cNvPr id="205840" name="直接连接符 42"/>
                <p:cNvCxnSpPr>
                  <a:cxnSpLocks noChangeShapeType="1"/>
                </p:cNvCxnSpPr>
                <p:nvPr/>
              </p:nvCxnSpPr>
              <p:spPr bwMode="auto">
                <a:xfrm>
                  <a:off x="1116013" y="115464"/>
                  <a:ext cx="0" cy="721248"/>
                </a:xfrm>
                <a:prstGeom prst="line">
                  <a:avLst/>
                </a:prstGeom>
                <a:noFill/>
                <a:ln w="101600" algn="ctr">
                  <a:solidFill>
                    <a:srgbClr val="632523"/>
                  </a:solidFill>
                  <a:round/>
                  <a:headEnd/>
                  <a:tailEnd/>
                </a:ln>
              </p:spPr>
            </p:cxnSp>
            <p:cxnSp>
              <p:nvCxnSpPr>
                <p:cNvPr id="205841" name="直接连接符 43"/>
                <p:cNvCxnSpPr>
                  <a:cxnSpLocks noChangeShapeType="1"/>
                </p:cNvCxnSpPr>
                <p:nvPr/>
              </p:nvCxnSpPr>
              <p:spPr bwMode="auto">
                <a:xfrm>
                  <a:off x="827088" y="115464"/>
                  <a:ext cx="0" cy="721248"/>
                </a:xfrm>
                <a:prstGeom prst="line">
                  <a:avLst/>
                </a:prstGeom>
                <a:noFill/>
                <a:ln w="38100" algn="ctr">
                  <a:solidFill>
                    <a:srgbClr val="632523"/>
                  </a:solidFill>
                  <a:round/>
                  <a:headEnd/>
                  <a:tailEnd/>
                </a:ln>
              </p:spPr>
            </p:cxnSp>
          </p:grpSp>
          <p:sp>
            <p:nvSpPr>
              <p:cNvPr id="40" name="矩形 53"/>
              <p:cNvSpPr>
                <a:spLocks noChangeArrowheads="1"/>
              </p:cNvSpPr>
              <p:nvPr>
                <p:custDataLst>
                  <p:tags r:id="rId1"/>
                </p:custDataLst>
              </p:nvPr>
            </p:nvSpPr>
            <p:spPr bwMode="auto">
              <a:xfrm>
                <a:off x="1907704" y="188265"/>
                <a:ext cx="6837363" cy="585198"/>
              </a:xfrm>
              <a:prstGeom prst="rect">
                <a:avLst/>
              </a:prstGeom>
              <a:noFill/>
              <a:ln w="9525">
                <a:noFill/>
                <a:miter lim="800000"/>
                <a:headEnd/>
                <a:tailEnd/>
              </a:ln>
            </p:spPr>
            <p:txBody>
              <a:bodyPr wrap="square">
                <a:spAutoFit/>
              </a:bodyPr>
              <a:lstStyle/>
              <a:p>
                <a:pPr defTabSz="914180">
                  <a:defRPr/>
                </a:pPr>
                <a:r>
                  <a:rPr lang="zh-CN" altLang="en-US" sz="3200" b="1" kern="0" dirty="0" smtClean="0">
                    <a:solidFill>
                      <a:sysClr val="windowText" lastClr="000000"/>
                    </a:solidFill>
                    <a:latin typeface="黑体" pitchFamily="49" charset="-122"/>
                    <a:ea typeface="黑体" pitchFamily="49" charset="-122"/>
                  </a:rPr>
                  <a:t>（二）提升思想道德素质与法治素养</a:t>
                </a:r>
              </a:p>
            </p:txBody>
          </p:sp>
        </p:grpSp>
        <p:pic>
          <p:nvPicPr>
            <p:cNvPr id="38" name="Picture 2" descr="E:\ppt模板\素材\人像\Job_Search-128.png"/>
            <p:cNvPicPr>
              <a:picLocks noChangeAspect="1" noChangeArrowheads="1"/>
            </p:cNvPicPr>
            <p:nvPr/>
          </p:nvPicPr>
          <p:blipFill>
            <a:blip r:embed="rId3" cstate="print">
              <a:duotone>
                <a:prstClr val="black"/>
                <a:srgbClr val="C0504D">
                  <a:tint val="45000"/>
                  <a:satMod val="400000"/>
                </a:srgbClr>
              </a:duotone>
            </a:blip>
            <a:stretch>
              <a:fillRect/>
            </a:stretch>
          </p:blipFill>
          <p:spPr bwMode="auto">
            <a:xfrm>
              <a:off x="90330" y="72570"/>
              <a:ext cx="641183" cy="725714"/>
            </a:xfrm>
            <a:prstGeom prst="rect">
              <a:avLst/>
            </a:prstGeom>
            <a:noFill/>
          </p:spPr>
        </p:pic>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lide(from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slide(fromLeft)">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7809" y="4737337"/>
            <a:ext cx="1809860" cy="2170555"/>
          </a:xfrm>
          <a:prstGeom prst="rect">
            <a:avLst/>
          </a:prstGeom>
        </p:spPr>
      </p:pic>
      <p:sp>
        <p:nvSpPr>
          <p:cNvPr id="46" name="Freeform 102"/>
          <p:cNvSpPr>
            <a:spLocks noEditPoints="1"/>
          </p:cNvSpPr>
          <p:nvPr/>
        </p:nvSpPr>
        <p:spPr bwMode="auto">
          <a:xfrm>
            <a:off x="506019" y="745516"/>
            <a:ext cx="271463" cy="447675"/>
          </a:xfrm>
          <a:custGeom>
            <a:avLst/>
            <a:gdLst>
              <a:gd name="T0" fmla="*/ 154 w 163"/>
              <a:gd name="T1" fmla="*/ 54 h 201"/>
              <a:gd name="T2" fmla="*/ 163 w 163"/>
              <a:gd name="T3" fmla="*/ 70 h 201"/>
              <a:gd name="T4" fmla="*/ 123 w 163"/>
              <a:gd name="T5" fmla="*/ 139 h 201"/>
              <a:gd name="T6" fmla="*/ 121 w 163"/>
              <a:gd name="T7" fmla="*/ 139 h 201"/>
              <a:gd name="T8" fmla="*/ 124 w 163"/>
              <a:gd name="T9" fmla="*/ 156 h 201"/>
              <a:gd name="T10" fmla="*/ 79 w 163"/>
              <a:gd name="T11" fmla="*/ 201 h 201"/>
              <a:gd name="T12" fmla="*/ 35 w 163"/>
              <a:gd name="T13" fmla="*/ 156 h 201"/>
              <a:gd name="T14" fmla="*/ 39 w 163"/>
              <a:gd name="T15" fmla="*/ 137 h 201"/>
              <a:gd name="T16" fmla="*/ 0 w 163"/>
              <a:gd name="T17" fmla="*/ 70 h 201"/>
              <a:gd name="T18" fmla="*/ 9 w 163"/>
              <a:gd name="T19" fmla="*/ 54 h 201"/>
              <a:gd name="T20" fmla="*/ 49 w 163"/>
              <a:gd name="T21" fmla="*/ 123 h 201"/>
              <a:gd name="T22" fmla="*/ 63 w 163"/>
              <a:gd name="T23" fmla="*/ 115 h 201"/>
              <a:gd name="T24" fmla="*/ 25 w 163"/>
              <a:gd name="T25" fmla="*/ 48 h 201"/>
              <a:gd name="T26" fmla="*/ 11 w 163"/>
              <a:gd name="T27" fmla="*/ 48 h 201"/>
              <a:gd name="T28" fmla="*/ 20 w 163"/>
              <a:gd name="T29" fmla="*/ 32 h 201"/>
              <a:gd name="T30" fmla="*/ 136 w 163"/>
              <a:gd name="T31" fmla="*/ 32 h 201"/>
              <a:gd name="T32" fmla="*/ 145 w 163"/>
              <a:gd name="T33" fmla="*/ 48 h 201"/>
              <a:gd name="T34" fmla="*/ 138 w 163"/>
              <a:gd name="T35" fmla="*/ 48 h 201"/>
              <a:gd name="T36" fmla="*/ 99 w 163"/>
              <a:gd name="T37" fmla="*/ 116 h 201"/>
              <a:gd name="T38" fmla="*/ 112 w 163"/>
              <a:gd name="T39" fmla="*/ 126 h 201"/>
              <a:gd name="T40" fmla="*/ 154 w 163"/>
              <a:gd name="T41" fmla="*/ 54 h 201"/>
              <a:gd name="T42" fmla="*/ 64 w 163"/>
              <a:gd name="T43" fmla="*/ 148 h 201"/>
              <a:gd name="T44" fmla="*/ 74 w 163"/>
              <a:gd name="T45" fmla="*/ 148 h 201"/>
              <a:gd name="T46" fmla="*/ 74 w 163"/>
              <a:gd name="T47" fmla="*/ 184 h 201"/>
              <a:gd name="T48" fmla="*/ 90 w 163"/>
              <a:gd name="T49" fmla="*/ 184 h 201"/>
              <a:gd name="T50" fmla="*/ 90 w 163"/>
              <a:gd name="T51" fmla="*/ 128 h 201"/>
              <a:gd name="T52" fmla="*/ 78 w 163"/>
              <a:gd name="T53" fmla="*/ 128 h 201"/>
              <a:gd name="T54" fmla="*/ 74 w 163"/>
              <a:gd name="T55" fmla="*/ 137 h 201"/>
              <a:gd name="T56" fmla="*/ 64 w 163"/>
              <a:gd name="T57" fmla="*/ 139 h 201"/>
              <a:gd name="T58" fmla="*/ 64 w 163"/>
              <a:gd name="T59" fmla="*/ 148 h 201"/>
              <a:gd name="T60" fmla="*/ 120 w 163"/>
              <a:gd name="T61" fmla="*/ 48 h 201"/>
              <a:gd name="T62" fmla="*/ 43 w 163"/>
              <a:gd name="T63" fmla="*/ 48 h 201"/>
              <a:gd name="T64" fmla="*/ 80 w 163"/>
              <a:gd name="T65" fmla="*/ 112 h 201"/>
              <a:gd name="T66" fmla="*/ 83 w 163"/>
              <a:gd name="T67" fmla="*/ 112 h 201"/>
              <a:gd name="T68" fmla="*/ 120 w 163"/>
              <a:gd name="T69" fmla="*/ 48 h 201"/>
              <a:gd name="T70" fmla="*/ 38 w 163"/>
              <a:gd name="T71" fmla="*/ 0 h 201"/>
              <a:gd name="T72" fmla="*/ 118 w 163"/>
              <a:gd name="T73" fmla="*/ 0 h 201"/>
              <a:gd name="T74" fmla="*/ 127 w 163"/>
              <a:gd name="T75" fmla="*/ 16 h 201"/>
              <a:gd name="T76" fmla="*/ 29 w 163"/>
              <a:gd name="T77" fmla="*/ 16 h 201"/>
              <a:gd name="T78" fmla="*/ 38 w 163"/>
              <a:gd name="T79"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201">
                <a:moveTo>
                  <a:pt x="154" y="54"/>
                </a:moveTo>
                <a:cubicBezTo>
                  <a:pt x="163" y="70"/>
                  <a:pt x="163" y="70"/>
                  <a:pt x="163" y="70"/>
                </a:cubicBezTo>
                <a:cubicBezTo>
                  <a:pt x="123" y="139"/>
                  <a:pt x="123" y="139"/>
                  <a:pt x="123" y="139"/>
                </a:cubicBezTo>
                <a:cubicBezTo>
                  <a:pt x="121" y="139"/>
                  <a:pt x="121" y="139"/>
                  <a:pt x="121" y="139"/>
                </a:cubicBezTo>
                <a:cubicBezTo>
                  <a:pt x="123" y="144"/>
                  <a:pt x="124" y="150"/>
                  <a:pt x="124" y="156"/>
                </a:cubicBezTo>
                <a:cubicBezTo>
                  <a:pt x="124" y="181"/>
                  <a:pt x="104" y="201"/>
                  <a:pt x="79" y="201"/>
                </a:cubicBezTo>
                <a:cubicBezTo>
                  <a:pt x="55" y="201"/>
                  <a:pt x="35" y="181"/>
                  <a:pt x="35" y="156"/>
                </a:cubicBezTo>
                <a:cubicBezTo>
                  <a:pt x="35" y="149"/>
                  <a:pt x="36" y="143"/>
                  <a:pt x="39" y="137"/>
                </a:cubicBezTo>
                <a:cubicBezTo>
                  <a:pt x="0" y="70"/>
                  <a:pt x="0" y="70"/>
                  <a:pt x="0" y="70"/>
                </a:cubicBezTo>
                <a:cubicBezTo>
                  <a:pt x="9" y="54"/>
                  <a:pt x="9" y="54"/>
                  <a:pt x="9" y="54"/>
                </a:cubicBezTo>
                <a:cubicBezTo>
                  <a:pt x="49" y="123"/>
                  <a:pt x="49" y="123"/>
                  <a:pt x="49" y="123"/>
                </a:cubicBezTo>
                <a:cubicBezTo>
                  <a:pt x="53" y="120"/>
                  <a:pt x="58" y="117"/>
                  <a:pt x="63" y="115"/>
                </a:cubicBezTo>
                <a:cubicBezTo>
                  <a:pt x="25" y="48"/>
                  <a:pt x="25" y="48"/>
                  <a:pt x="25" y="48"/>
                </a:cubicBezTo>
                <a:cubicBezTo>
                  <a:pt x="11" y="48"/>
                  <a:pt x="11" y="48"/>
                  <a:pt x="11" y="48"/>
                </a:cubicBezTo>
                <a:cubicBezTo>
                  <a:pt x="20" y="32"/>
                  <a:pt x="20" y="32"/>
                  <a:pt x="20" y="32"/>
                </a:cubicBezTo>
                <a:cubicBezTo>
                  <a:pt x="136" y="32"/>
                  <a:pt x="136" y="32"/>
                  <a:pt x="136" y="32"/>
                </a:cubicBezTo>
                <a:cubicBezTo>
                  <a:pt x="145" y="48"/>
                  <a:pt x="145" y="48"/>
                  <a:pt x="145" y="48"/>
                </a:cubicBezTo>
                <a:cubicBezTo>
                  <a:pt x="138" y="48"/>
                  <a:pt x="138" y="48"/>
                  <a:pt x="138" y="48"/>
                </a:cubicBezTo>
                <a:cubicBezTo>
                  <a:pt x="99" y="116"/>
                  <a:pt x="99" y="116"/>
                  <a:pt x="99" y="116"/>
                </a:cubicBezTo>
                <a:cubicBezTo>
                  <a:pt x="104" y="119"/>
                  <a:pt x="108" y="122"/>
                  <a:pt x="112" y="126"/>
                </a:cubicBezTo>
                <a:lnTo>
                  <a:pt x="154" y="54"/>
                </a:lnTo>
                <a:close/>
                <a:moveTo>
                  <a:pt x="64" y="148"/>
                </a:moveTo>
                <a:cubicBezTo>
                  <a:pt x="74" y="148"/>
                  <a:pt x="74" y="148"/>
                  <a:pt x="74" y="148"/>
                </a:cubicBezTo>
                <a:cubicBezTo>
                  <a:pt x="74" y="184"/>
                  <a:pt x="74" y="184"/>
                  <a:pt x="74" y="184"/>
                </a:cubicBezTo>
                <a:cubicBezTo>
                  <a:pt x="90" y="184"/>
                  <a:pt x="90" y="184"/>
                  <a:pt x="90" y="184"/>
                </a:cubicBezTo>
                <a:cubicBezTo>
                  <a:pt x="90" y="128"/>
                  <a:pt x="90" y="128"/>
                  <a:pt x="90" y="128"/>
                </a:cubicBezTo>
                <a:cubicBezTo>
                  <a:pt x="78" y="128"/>
                  <a:pt x="78" y="128"/>
                  <a:pt x="78" y="128"/>
                </a:cubicBezTo>
                <a:cubicBezTo>
                  <a:pt x="77" y="132"/>
                  <a:pt x="76" y="135"/>
                  <a:pt x="74" y="137"/>
                </a:cubicBezTo>
                <a:cubicBezTo>
                  <a:pt x="71" y="138"/>
                  <a:pt x="68" y="139"/>
                  <a:pt x="64" y="139"/>
                </a:cubicBezTo>
                <a:lnTo>
                  <a:pt x="64" y="148"/>
                </a:lnTo>
                <a:close/>
                <a:moveTo>
                  <a:pt x="120" y="48"/>
                </a:moveTo>
                <a:cubicBezTo>
                  <a:pt x="43" y="48"/>
                  <a:pt x="43" y="48"/>
                  <a:pt x="43" y="48"/>
                </a:cubicBezTo>
                <a:cubicBezTo>
                  <a:pt x="80" y="112"/>
                  <a:pt x="80" y="112"/>
                  <a:pt x="80" y="112"/>
                </a:cubicBezTo>
                <a:cubicBezTo>
                  <a:pt x="81" y="112"/>
                  <a:pt x="82" y="112"/>
                  <a:pt x="83" y="112"/>
                </a:cubicBezTo>
                <a:lnTo>
                  <a:pt x="120" y="48"/>
                </a:lnTo>
                <a:close/>
                <a:moveTo>
                  <a:pt x="38" y="0"/>
                </a:moveTo>
                <a:cubicBezTo>
                  <a:pt x="118" y="0"/>
                  <a:pt x="118" y="0"/>
                  <a:pt x="118" y="0"/>
                </a:cubicBezTo>
                <a:cubicBezTo>
                  <a:pt x="127" y="16"/>
                  <a:pt x="127" y="16"/>
                  <a:pt x="127" y="16"/>
                </a:cubicBezTo>
                <a:cubicBezTo>
                  <a:pt x="29" y="16"/>
                  <a:pt x="29" y="16"/>
                  <a:pt x="29" y="16"/>
                </a:cubicBezTo>
                <a:lnTo>
                  <a:pt x="38" y="0"/>
                </a:lnTo>
                <a:close/>
              </a:path>
            </a:pathLst>
          </a:custGeom>
          <a:gradFill flip="none" rotWithShape="1">
            <a:gsLst>
              <a:gs pos="0">
                <a:srgbClr val="FFF200"/>
              </a:gs>
              <a:gs pos="45000">
                <a:srgbClr val="FF7A00"/>
              </a:gs>
              <a:gs pos="70000">
                <a:srgbClr val="FF0300"/>
              </a:gs>
              <a:gs pos="100000">
                <a:srgbClr val="4D0808"/>
              </a:gs>
            </a:gsLst>
            <a:path path="circle">
              <a:fillToRect r="100000" b="100000"/>
            </a:path>
            <a:tileRect l="-100000" t="-100000"/>
          </a:gra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TextBox 14"/>
          <p:cNvSpPr txBox="1"/>
          <p:nvPr/>
        </p:nvSpPr>
        <p:spPr>
          <a:xfrm>
            <a:off x="1043608" y="260648"/>
            <a:ext cx="6654637" cy="1200290"/>
          </a:xfrm>
          <a:prstGeom prst="rect">
            <a:avLst/>
          </a:prstGeom>
          <a:noFill/>
        </p:spPr>
        <p:txBody>
          <a:bodyPr wrap="square" lIns="91404" tIns="45701" rIns="91404" bIns="45701">
            <a:spAutoFit/>
          </a:bodyPr>
          <a:lstStyle/>
          <a:p>
            <a:pPr algn="ctr" defTabSz="913765">
              <a:defRPr/>
            </a:pPr>
            <a:r>
              <a:rPr lang="zh-CN" altLang="zh-CN" sz="2400" b="1" dirty="0" smtClean="0"/>
              <a:t> </a:t>
            </a:r>
            <a:r>
              <a:rPr lang="zh-CN" altLang="zh-CN" sz="2400" b="1" dirty="0" smtClean="0">
                <a:ln w="6350">
                  <a:noFill/>
                </a:ln>
                <a:solidFill>
                  <a:srgbClr val="002060"/>
                </a:solidFill>
                <a:latin typeface="黑体" pitchFamily="49" charset="-122"/>
                <a:ea typeface="黑体" pitchFamily="49" charset="-122"/>
              </a:rPr>
              <a:t>（二）提升思想道德素质与法治素养</a:t>
            </a:r>
          </a:p>
          <a:p>
            <a:pPr algn="ctr" defTabSz="913765">
              <a:defRPr/>
            </a:pPr>
            <a:endParaRPr lang="zh-CN" altLang="zh-CN" sz="2400" b="1" dirty="0" smtClean="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endParaRPr>
          </a:p>
          <a:p>
            <a:pPr algn="ctr" defTabSz="913765">
              <a:defRPr/>
            </a:pPr>
            <a:endParaRPr lang="zh-CN" altLang="en-US" sz="24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endParaRPr>
          </a:p>
        </p:txBody>
      </p:sp>
      <p:sp>
        <p:nvSpPr>
          <p:cNvPr id="2" name="TextBox 1"/>
          <p:cNvSpPr txBox="1"/>
          <p:nvPr/>
        </p:nvSpPr>
        <p:spPr>
          <a:xfrm>
            <a:off x="251520" y="1484784"/>
            <a:ext cx="8616227" cy="3416320"/>
          </a:xfrm>
          <a:prstGeom prst="rect">
            <a:avLst/>
          </a:prstGeom>
          <a:noFill/>
        </p:spPr>
        <p:txBody>
          <a:bodyPr wrap="square" rtlCol="0">
            <a:spAutoFit/>
          </a:bodyPr>
          <a:lstStyle/>
          <a:p>
            <a:pPr marL="457200" indent="-457200">
              <a:lnSpc>
                <a:spcPct val="150000"/>
              </a:lnSpc>
            </a:pPr>
            <a:r>
              <a:rPr lang="zh-CN" altLang="en-US" sz="2400" dirty="0" smtClean="0"/>
              <a:t>                </a:t>
            </a:r>
            <a:r>
              <a:rPr lang="zh-CN" altLang="en-US" sz="2400" dirty="0" smtClean="0">
                <a:latin typeface="黑体" pitchFamily="49" charset="-122"/>
                <a:ea typeface="黑体" pitchFamily="49" charset="-122"/>
              </a:rPr>
              <a:t>在我国，中国特色社会主义思想道德建设和中国特色社会主义法治建设紧密联系、相互促进，为中国特色社会主义事业提供坚实的思想基础、精神支撑和法治保障。</a:t>
            </a:r>
            <a:endParaRPr lang="en-US" altLang="zh-CN" sz="2400" dirty="0" smtClean="0">
              <a:latin typeface="黑体" pitchFamily="49" charset="-122"/>
              <a:ea typeface="黑体" pitchFamily="49" charset="-122"/>
            </a:endParaRPr>
          </a:p>
          <a:p>
            <a:pPr marL="457200" indent="-457200">
              <a:lnSpc>
                <a:spcPct val="150000"/>
              </a:lnSpc>
            </a:pPr>
            <a:r>
              <a:rPr lang="en-US" altLang="zh-CN" sz="2400" dirty="0" smtClean="0">
                <a:latin typeface="黑体" pitchFamily="49" charset="-122"/>
                <a:ea typeface="黑体" pitchFamily="49" charset="-122"/>
              </a:rPr>
              <a:t>        </a:t>
            </a:r>
            <a:r>
              <a:rPr lang="zh-CN" altLang="zh-CN" sz="2400" dirty="0" smtClean="0">
                <a:latin typeface="黑体" pitchFamily="49" charset="-122"/>
                <a:ea typeface="黑体" pitchFamily="49" charset="-122"/>
              </a:rPr>
              <a:t>坚持和发展中国特色社会主义，既要发挥思想道德的引领和教化作用，又要发挥法律的规范和强制作用。</a:t>
            </a:r>
          </a:p>
          <a:p>
            <a:pPr marL="457200" indent="-457200">
              <a:lnSpc>
                <a:spcPct val="150000"/>
              </a:lnSpc>
            </a:pPr>
            <a:endParaRPr lang="en-US" altLang="zh-CN" sz="2400" dirty="0" smtClean="0"/>
          </a:p>
        </p:txBody>
      </p:sp>
    </p:spTree>
    <p:extLst>
      <p:ext uri="{BB962C8B-B14F-4D97-AF65-F5344CB8AC3E}">
        <p14:creationId xmlns:p14="http://schemas.microsoft.com/office/powerpoint/2010/main" xmlns="" val="36807805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0" name="Picture 2" descr="C:\Users\Administrator\Desktop\就业政策4.0：让创业变引擎\termination-110301_640.jpg"/>
          <p:cNvPicPr>
            <a:picLocks noChangeAspect="1" noChangeArrowheads="1"/>
          </p:cNvPicPr>
          <p:nvPr/>
        </p:nvPicPr>
        <p:blipFill>
          <a:blip r:embed="rId5" cstate="print"/>
          <a:srcRect/>
          <a:stretch>
            <a:fillRect/>
          </a:stretch>
        </p:blipFill>
        <p:spPr bwMode="auto">
          <a:xfrm>
            <a:off x="0" y="1958984"/>
            <a:ext cx="9144000" cy="4899025"/>
          </a:xfrm>
          <a:prstGeom prst="rect">
            <a:avLst/>
          </a:prstGeom>
          <a:noFill/>
          <a:ln w="9525">
            <a:noFill/>
            <a:miter lim="800000"/>
            <a:headEnd/>
            <a:tailEnd/>
          </a:ln>
        </p:spPr>
      </p:pic>
      <p:sp>
        <p:nvSpPr>
          <p:cNvPr id="5" name="矩形 4"/>
          <p:cNvSpPr/>
          <p:nvPr/>
        </p:nvSpPr>
        <p:spPr bwMode="gray">
          <a:xfrm>
            <a:off x="0" y="0"/>
            <a:ext cx="9144000" cy="6858000"/>
          </a:xfrm>
          <a:prstGeom prst="rect">
            <a:avLst/>
          </a:prstGeom>
          <a:solidFill>
            <a:schemeClr val="bg1">
              <a:alpha val="90000"/>
            </a:schemeClr>
          </a:solidFill>
          <a:ln w="9525" algn="ctr">
            <a:noFill/>
            <a:round/>
            <a:headEnd/>
            <a:tailEnd/>
          </a:ln>
          <a:effectLst/>
        </p:spPr>
        <p:txBody>
          <a:bodyPr vert="vert270" wrap="none" lIns="91418" tIns="45710" rIns="91418" bIns="45710" anchor="ctr"/>
          <a:lstStyle/>
          <a:p>
            <a:pPr algn="ctr" defTabSz="914180">
              <a:defRPr/>
            </a:pPr>
            <a:endParaRPr lang="zh-CN" altLang="en-US" kern="0" dirty="0">
              <a:solidFill>
                <a:sysClr val="windowText" lastClr="000000"/>
              </a:solidFill>
              <a:latin typeface="黑体" pitchFamily="49" charset="-122"/>
            </a:endParaRPr>
          </a:p>
        </p:txBody>
      </p:sp>
      <p:grpSp>
        <p:nvGrpSpPr>
          <p:cNvPr id="2" name="组合 26"/>
          <p:cNvGrpSpPr>
            <a:grpSpLocks/>
          </p:cNvGrpSpPr>
          <p:nvPr/>
        </p:nvGrpSpPr>
        <p:grpSpPr bwMode="auto">
          <a:xfrm>
            <a:off x="0" y="73846"/>
            <a:ext cx="9144000" cy="762767"/>
            <a:chOff x="0" y="73080"/>
            <a:chExt cx="9144001" cy="763632"/>
          </a:xfrm>
        </p:grpSpPr>
        <p:grpSp>
          <p:nvGrpSpPr>
            <p:cNvPr id="3" name="组合 21"/>
            <p:cNvGrpSpPr>
              <a:grpSpLocks/>
            </p:cNvGrpSpPr>
            <p:nvPr/>
          </p:nvGrpSpPr>
          <p:grpSpPr bwMode="auto">
            <a:xfrm>
              <a:off x="0" y="100112"/>
              <a:ext cx="9144001" cy="736600"/>
              <a:chOff x="0" y="100112"/>
              <a:chExt cx="9144001" cy="736600"/>
            </a:xfrm>
          </p:grpSpPr>
          <p:grpSp>
            <p:nvGrpSpPr>
              <p:cNvPr id="4" name="组合 27"/>
              <p:cNvGrpSpPr>
                <a:grpSpLocks/>
              </p:cNvGrpSpPr>
              <p:nvPr/>
            </p:nvGrpSpPr>
            <p:grpSpPr bwMode="auto">
              <a:xfrm>
                <a:off x="0" y="100112"/>
                <a:ext cx="9144001" cy="736600"/>
                <a:chOff x="0" y="100112"/>
                <a:chExt cx="9144001" cy="736600"/>
              </a:xfrm>
            </p:grpSpPr>
            <p:grpSp>
              <p:nvGrpSpPr>
                <p:cNvPr id="6" name="组合 38"/>
                <p:cNvGrpSpPr>
                  <a:grpSpLocks/>
                </p:cNvGrpSpPr>
                <p:nvPr/>
              </p:nvGrpSpPr>
              <p:grpSpPr bwMode="auto">
                <a:xfrm>
                  <a:off x="0" y="100112"/>
                  <a:ext cx="9144001" cy="736600"/>
                  <a:chOff x="0" y="116632"/>
                  <a:chExt cx="9144001" cy="736600"/>
                </a:xfrm>
              </p:grpSpPr>
              <p:grpSp>
                <p:nvGrpSpPr>
                  <p:cNvPr id="7" name="组合 9"/>
                  <p:cNvGrpSpPr>
                    <a:grpSpLocks/>
                  </p:cNvGrpSpPr>
                  <p:nvPr/>
                </p:nvGrpSpPr>
                <p:grpSpPr bwMode="auto">
                  <a:xfrm>
                    <a:off x="0" y="116632"/>
                    <a:ext cx="9144001" cy="736600"/>
                    <a:chOff x="289856" y="241300"/>
                    <a:chExt cx="3081694" cy="736600"/>
                  </a:xfrm>
                  <a:solidFill>
                    <a:schemeClr val="bg2">
                      <a:lumMod val="25000"/>
                    </a:schemeClr>
                  </a:solidFill>
                </p:grpSpPr>
                <p:sp>
                  <p:nvSpPr>
                    <p:cNvPr id="24" name="直角三角形 12"/>
                    <p:cNvSpPr/>
                    <p:nvPr/>
                  </p:nvSpPr>
                  <p:spPr>
                    <a:xfrm rot="5400000">
                      <a:off x="576621" y="379054"/>
                      <a:ext cx="736600" cy="461092"/>
                    </a:xfrm>
                    <a:prstGeom prst="rtTriangle">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cxnSp>
                  <p:nvCxnSpPr>
                    <p:cNvPr id="25" name="直接连接符 24"/>
                    <p:cNvCxnSpPr/>
                    <p:nvPr/>
                  </p:nvCxnSpPr>
                  <p:spPr>
                    <a:xfrm>
                      <a:off x="289856" y="977900"/>
                      <a:ext cx="3081694" cy="0"/>
                    </a:xfrm>
                    <a:prstGeom prst="line">
                      <a:avLst/>
                    </a:prstGeom>
                    <a:grpFill/>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3" name="直接连接符 22"/>
                  <p:cNvCxnSpPr/>
                  <p:nvPr/>
                </p:nvCxnSpPr>
                <p:spPr bwMode="auto">
                  <a:xfrm>
                    <a:off x="2627313" y="117386"/>
                    <a:ext cx="6516688" cy="0"/>
                  </a:xfrm>
                  <a:prstGeom prst="line">
                    <a:avLst/>
                  </a:prstGeom>
                  <a:solidFill>
                    <a:schemeClr val="bg2">
                      <a:lumMod val="25000"/>
                    </a:schemeClr>
                  </a:solidFill>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p:cNvCxnSpPr/>
                <p:nvPr/>
              </p:nvCxnSpPr>
              <p:spPr>
                <a:xfrm>
                  <a:off x="971550" y="116759"/>
                  <a:ext cx="0" cy="719953"/>
                </a:xfrm>
                <a:prstGeom prst="line">
                  <a:avLst/>
                </a:prstGeom>
                <a:ln w="762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16013" y="116759"/>
                  <a:ext cx="0" cy="719953"/>
                </a:xfrm>
                <a:prstGeom prst="line">
                  <a:avLst/>
                </a:prstGeom>
                <a:ln w="1016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27088" y="116759"/>
                  <a:ext cx="0" cy="719953"/>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06892" name="矩形 16"/>
              <p:cNvSpPr>
                <a:spLocks noChangeArrowheads="1"/>
              </p:cNvSpPr>
              <p:nvPr>
                <p:custDataLst>
                  <p:tags r:id="rId3"/>
                </p:custDataLst>
              </p:nvPr>
            </p:nvSpPr>
            <p:spPr bwMode="auto">
              <a:xfrm>
                <a:off x="2339752" y="188004"/>
                <a:ext cx="6466387" cy="523813"/>
              </a:xfrm>
              <a:prstGeom prst="rect">
                <a:avLst/>
              </a:prstGeom>
              <a:noFill/>
              <a:ln w="9525">
                <a:noFill/>
                <a:miter lim="800000"/>
                <a:headEnd/>
                <a:tailEnd/>
              </a:ln>
            </p:spPr>
            <p:txBody>
              <a:bodyPr>
                <a:spAutoFit/>
              </a:bodyPr>
              <a:lstStyle/>
              <a:p>
                <a:pPr defTabSz="914180">
                  <a:defRPr/>
                </a:pPr>
                <a:r>
                  <a:rPr lang="zh-CN" altLang="zh-CN" sz="2800" b="1" dirty="0" smtClean="0">
                    <a:ln w="6350">
                      <a:noFill/>
                    </a:ln>
                    <a:solidFill>
                      <a:srgbClr val="002060"/>
                    </a:solidFill>
                  </a:rPr>
                  <a:t>（二）提升思想道德素质与法治素养</a:t>
                </a:r>
                <a:endParaRPr lang="zh-CN" altLang="en-US" sz="2800" b="1" kern="0" dirty="0">
                  <a:solidFill>
                    <a:sysClr val="windowText" lastClr="000000"/>
                  </a:solidFill>
                  <a:latin typeface="黑体" pitchFamily="49" charset="-122"/>
                  <a:ea typeface="黑体" pitchFamily="49" charset="-122"/>
                </a:endParaRPr>
              </a:p>
            </p:txBody>
          </p:sp>
        </p:grpSp>
        <p:pic>
          <p:nvPicPr>
            <p:cNvPr id="26" name="Picture 2" descr="E:\ppt模板\素材\人像\Job_Search-128.png"/>
            <p:cNvPicPr>
              <a:picLocks noChangeAspect="1" noChangeArrowheads="1"/>
            </p:cNvPicPr>
            <p:nvPr/>
          </p:nvPicPr>
          <p:blipFill>
            <a:blip r:embed="rId6" cstate="print">
              <a:duotone>
                <a:prstClr val="black"/>
                <a:schemeClr val="accent4">
                  <a:tint val="45000"/>
                  <a:satMod val="400000"/>
                </a:schemeClr>
              </a:duotone>
            </a:blip>
            <a:stretch>
              <a:fillRect/>
            </a:stretch>
          </p:blipFill>
          <p:spPr bwMode="auto">
            <a:xfrm>
              <a:off x="133363" y="73080"/>
              <a:ext cx="641190" cy="725715"/>
            </a:xfrm>
            <a:prstGeom prst="rect">
              <a:avLst/>
            </a:prstGeom>
            <a:noFill/>
          </p:spPr>
        </p:pic>
      </p:grpSp>
      <p:grpSp>
        <p:nvGrpSpPr>
          <p:cNvPr id="8" name="组合 33"/>
          <p:cNvGrpSpPr>
            <a:grpSpLocks/>
          </p:cNvGrpSpPr>
          <p:nvPr/>
        </p:nvGrpSpPr>
        <p:grpSpPr bwMode="auto">
          <a:xfrm>
            <a:off x="357194" y="857250"/>
            <a:ext cx="6823075" cy="642938"/>
            <a:chOff x="462579" y="806304"/>
            <a:chExt cx="6718158" cy="968069"/>
          </a:xfrm>
        </p:grpSpPr>
        <p:grpSp>
          <p:nvGrpSpPr>
            <p:cNvPr id="9" name="组合 72"/>
            <p:cNvGrpSpPr>
              <a:grpSpLocks/>
            </p:cNvGrpSpPr>
            <p:nvPr/>
          </p:nvGrpSpPr>
          <p:grpSpPr bwMode="auto">
            <a:xfrm>
              <a:off x="1165905" y="806304"/>
              <a:ext cx="6014832" cy="731430"/>
              <a:chOff x="628887" y="806304"/>
              <a:chExt cx="6014832" cy="731430"/>
            </a:xfrm>
          </p:grpSpPr>
          <p:sp>
            <p:nvSpPr>
              <p:cNvPr id="206887" name="Rectangle 7"/>
              <p:cNvSpPr>
                <a:spLocks noChangeArrowheads="1"/>
              </p:cNvSpPr>
              <p:nvPr/>
            </p:nvSpPr>
            <p:spPr bwMode="black">
              <a:xfrm>
                <a:off x="628887" y="806304"/>
                <a:ext cx="6014832" cy="586514"/>
              </a:xfrm>
              <a:prstGeom prst="rect">
                <a:avLst/>
              </a:prstGeom>
              <a:noFill/>
              <a:ln w="9525" algn="ctr">
                <a:noFill/>
                <a:miter lim="800000"/>
                <a:headEnd/>
                <a:tailEnd/>
              </a:ln>
            </p:spPr>
            <p:txBody>
              <a:bodyPr>
                <a:spAutoFit/>
              </a:bodyPr>
              <a:lstStyle/>
              <a:p>
                <a:pPr defTabSz="914180" fontAlgn="base">
                  <a:lnSpc>
                    <a:spcPct val="110000"/>
                  </a:lnSpc>
                  <a:spcBef>
                    <a:spcPct val="0"/>
                  </a:spcBef>
                  <a:spcAft>
                    <a:spcPct val="0"/>
                  </a:spcAft>
                </a:pPr>
                <a:endParaRPr lang="en-US" altLang="zh-CN" sz="2000" dirty="0" smtClean="0">
                  <a:solidFill>
                    <a:srgbClr val="080808"/>
                  </a:solidFill>
                  <a:latin typeface="黑体" pitchFamily="49" charset="-122"/>
                  <a:cs typeface="Arial" pitchFamily="34" charset="0"/>
                </a:endParaRPr>
              </a:p>
            </p:txBody>
          </p:sp>
          <p:cxnSp>
            <p:nvCxnSpPr>
              <p:cNvPr id="32" name="直接连接符 31"/>
              <p:cNvCxnSpPr/>
              <p:nvPr/>
            </p:nvCxnSpPr>
            <p:spPr>
              <a:xfrm>
                <a:off x="696163" y="1537734"/>
                <a:ext cx="5849081" cy="0"/>
              </a:xfrm>
              <a:prstGeom prst="line">
                <a:avLst/>
              </a:prstGeom>
              <a:ln w="28575"/>
            </p:spPr>
            <p:style>
              <a:lnRef idx="1">
                <a:schemeClr val="accent4"/>
              </a:lnRef>
              <a:fillRef idx="0">
                <a:schemeClr val="accent4"/>
              </a:fillRef>
              <a:effectRef idx="0">
                <a:schemeClr val="accent4"/>
              </a:effectRef>
              <a:fontRef idx="minor">
                <a:schemeClr val="tx1"/>
              </a:fontRef>
            </p:style>
          </p:cxnSp>
        </p:grpSp>
        <p:pic>
          <p:nvPicPr>
            <p:cNvPr id="20481" name="Picture 1" descr="E:\ppt模板\素材\箭头\arrow-download-icon.png"/>
            <p:cNvPicPr>
              <a:picLocks noChangeAspect="1" noChangeArrowheads="1"/>
            </p:cNvPicPr>
            <p:nvPr/>
          </p:nvPicPr>
          <p:blipFill>
            <a:blip r:embed="rId7" cstate="print">
              <a:duotone>
                <a:schemeClr val="accent4">
                  <a:shade val="45000"/>
                  <a:satMod val="135000"/>
                </a:schemeClr>
                <a:prstClr val="white"/>
              </a:duotone>
            </a:blip>
            <a:srcRect/>
            <a:stretch>
              <a:fillRect/>
            </a:stretch>
          </p:blipFill>
          <p:spPr bwMode="auto">
            <a:xfrm>
              <a:off x="462579" y="806306"/>
              <a:ext cx="673164" cy="968067"/>
            </a:xfrm>
            <a:prstGeom prst="rect">
              <a:avLst/>
            </a:prstGeom>
            <a:noFill/>
          </p:spPr>
        </p:pic>
      </p:grpSp>
      <p:grpSp>
        <p:nvGrpSpPr>
          <p:cNvPr id="10" name="组合 72"/>
          <p:cNvGrpSpPr>
            <a:grpSpLocks/>
          </p:cNvGrpSpPr>
          <p:nvPr/>
        </p:nvGrpSpPr>
        <p:grpSpPr bwMode="auto">
          <a:xfrm>
            <a:off x="1500191" y="928690"/>
            <a:ext cx="2897187" cy="915986"/>
            <a:chOff x="6067550" y="1101396"/>
            <a:chExt cx="2896938" cy="916655"/>
          </a:xfrm>
        </p:grpSpPr>
        <p:sp>
          <p:nvSpPr>
            <p:cNvPr id="69" name="MH_Other_1"/>
            <p:cNvSpPr/>
            <p:nvPr>
              <p:custDataLst>
                <p:tags r:id="rId2"/>
              </p:custDataLst>
            </p:nvPr>
          </p:nvSpPr>
          <p:spPr bwMode="auto">
            <a:xfrm>
              <a:off x="6067550" y="1628830"/>
              <a:ext cx="2896938" cy="38922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4">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70" name="矩形 69"/>
            <p:cNvSpPr/>
            <p:nvPr/>
          </p:nvSpPr>
          <p:spPr>
            <a:xfrm>
              <a:off x="6138981" y="1101396"/>
              <a:ext cx="2447715" cy="408150"/>
            </a:xfrm>
            <a:prstGeom prst="rect">
              <a:avLst/>
            </a:prstGeom>
            <a:solidFill>
              <a:schemeClr val="accent4">
                <a:lumMod val="50000"/>
              </a:schemeClr>
            </a:solidFill>
            <a:ln>
              <a:solidFill>
                <a:schemeClr val="bg2">
                  <a:lumMod val="25000"/>
                </a:schemeClr>
              </a:solidFill>
            </a:ln>
          </p:spPr>
          <p:txBody>
            <a:bodyPr>
              <a:spAutoFit/>
            </a:bodyPr>
            <a:lstStyle/>
            <a:p>
              <a:pPr algn="ctr" defTabSz="914180" fontAlgn="base">
                <a:spcBef>
                  <a:spcPct val="0"/>
                </a:spcBef>
                <a:spcAft>
                  <a:spcPct val="0"/>
                </a:spcAft>
                <a:defRPr/>
              </a:pPr>
              <a:r>
                <a:rPr lang="zh-CN" altLang="en-US" sz="2000" b="1" dirty="0">
                  <a:solidFill>
                    <a:prstClr val="white"/>
                  </a:solidFill>
                  <a:latin typeface="黑体" pitchFamily="49" charset="-122"/>
                  <a:ea typeface="黑体" pitchFamily="49" charset="-122"/>
                </a:rPr>
                <a:t>联系</a:t>
              </a:r>
            </a:p>
          </p:txBody>
        </p:sp>
      </p:grpSp>
      <p:grpSp>
        <p:nvGrpSpPr>
          <p:cNvPr id="11" name="组合 118"/>
          <p:cNvGrpSpPr>
            <a:grpSpLocks/>
          </p:cNvGrpSpPr>
          <p:nvPr/>
        </p:nvGrpSpPr>
        <p:grpSpPr bwMode="auto">
          <a:xfrm>
            <a:off x="285751" y="1785942"/>
            <a:ext cx="6357938" cy="4667397"/>
            <a:chOff x="317733" y="1680893"/>
            <a:chExt cx="3897077" cy="3257943"/>
          </a:xfrm>
        </p:grpSpPr>
        <p:grpSp>
          <p:nvGrpSpPr>
            <p:cNvPr id="12" name="组合 67"/>
            <p:cNvGrpSpPr>
              <a:grpSpLocks/>
            </p:cNvGrpSpPr>
            <p:nvPr/>
          </p:nvGrpSpPr>
          <p:grpSpPr bwMode="auto">
            <a:xfrm>
              <a:off x="693985" y="1680893"/>
              <a:ext cx="3520825" cy="1052703"/>
              <a:chOff x="752042" y="1332548"/>
              <a:chExt cx="3520825" cy="1052703"/>
            </a:xfrm>
          </p:grpSpPr>
          <p:sp>
            <p:nvSpPr>
              <p:cNvPr id="90" name="矩形 89"/>
              <p:cNvSpPr/>
              <p:nvPr/>
            </p:nvSpPr>
            <p:spPr>
              <a:xfrm>
                <a:off x="752042" y="1332548"/>
                <a:ext cx="3137442" cy="537086"/>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defTabSz="914180" fontAlgn="base">
                  <a:spcBef>
                    <a:spcPct val="0"/>
                  </a:spcBef>
                  <a:spcAft>
                    <a:spcPct val="0"/>
                  </a:spcAft>
                  <a:defRPr/>
                </a:pPr>
                <a:r>
                  <a:rPr lang="zh-CN" altLang="en-US" sz="2200" b="1" dirty="0" smtClean="0">
                    <a:solidFill>
                      <a:srgbClr val="002060"/>
                    </a:solidFill>
                    <a:latin typeface="黑体" pitchFamily="49" charset="-122"/>
                    <a:ea typeface="黑体" pitchFamily="49" charset="-122"/>
                  </a:rPr>
                  <a:t>一方面，思想道德为法律提供思想指引和价值基础。</a:t>
                </a:r>
                <a:endParaRPr lang="en-US" altLang="zh-CN" sz="2200" b="1" dirty="0">
                  <a:solidFill>
                    <a:srgbClr val="002060"/>
                  </a:solidFill>
                  <a:latin typeface="黑体" pitchFamily="49" charset="-122"/>
                  <a:ea typeface="黑体" pitchFamily="49" charset="-122"/>
                </a:endParaRPr>
              </a:p>
            </p:txBody>
          </p:sp>
          <p:sp>
            <p:nvSpPr>
              <p:cNvPr id="91" name="MH_Other_2"/>
              <p:cNvSpPr/>
              <p:nvPr>
                <p:custDataLst>
                  <p:tags r:id="rId1"/>
                </p:custDataLst>
              </p:nvPr>
            </p:nvSpPr>
            <p:spPr bwMode="auto">
              <a:xfrm flipH="1">
                <a:off x="986867" y="2188008"/>
                <a:ext cx="3286000" cy="197243"/>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4">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914180" fontAlgn="base">
                  <a:spcBef>
                    <a:spcPct val="0"/>
                  </a:spcBef>
                  <a:spcAft>
                    <a:spcPct val="0"/>
                  </a:spcAft>
                  <a:defRPr/>
                </a:pPr>
                <a:endParaRPr lang="zh-CN" altLang="en-US" sz="2000" dirty="0">
                  <a:solidFill>
                    <a:prstClr val="white"/>
                  </a:solidFill>
                </a:endParaRPr>
              </a:p>
            </p:txBody>
          </p:sp>
        </p:grpSp>
        <p:grpSp>
          <p:nvGrpSpPr>
            <p:cNvPr id="13" name="组合 115"/>
            <p:cNvGrpSpPr>
              <a:grpSpLocks/>
            </p:cNvGrpSpPr>
            <p:nvPr/>
          </p:nvGrpSpPr>
          <p:grpSpPr bwMode="auto">
            <a:xfrm>
              <a:off x="317733" y="2177147"/>
              <a:ext cx="3625889" cy="2761689"/>
              <a:chOff x="317733" y="2336801"/>
              <a:chExt cx="3625889" cy="2761689"/>
            </a:xfrm>
          </p:grpSpPr>
          <p:grpSp>
            <p:nvGrpSpPr>
              <p:cNvPr id="14" name="组合 55"/>
              <p:cNvGrpSpPr>
                <a:grpSpLocks/>
              </p:cNvGrpSpPr>
              <p:nvPr/>
            </p:nvGrpSpPr>
            <p:grpSpPr bwMode="auto">
              <a:xfrm>
                <a:off x="317733" y="2336801"/>
                <a:ext cx="3625889" cy="2111298"/>
                <a:chOff x="1771780" y="1634642"/>
                <a:chExt cx="3625889" cy="2111298"/>
              </a:xfrm>
            </p:grpSpPr>
            <p:cxnSp>
              <p:nvCxnSpPr>
                <p:cNvPr id="34" name="直接箭头连接符 33"/>
                <p:cNvCxnSpPr>
                  <a:stCxn id="104" idx="0"/>
                </p:cNvCxnSpPr>
                <p:nvPr/>
              </p:nvCxnSpPr>
              <p:spPr>
                <a:xfrm flipV="1">
                  <a:off x="5274770" y="1634821"/>
                  <a:ext cx="10704" cy="2110948"/>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5" name="组合 34"/>
                <p:cNvGrpSpPr>
                  <a:grpSpLocks/>
                </p:cNvGrpSpPr>
                <p:nvPr/>
              </p:nvGrpSpPr>
              <p:grpSpPr bwMode="auto">
                <a:xfrm>
                  <a:off x="1771780" y="1986092"/>
                  <a:ext cx="3625889" cy="598378"/>
                  <a:chOff x="4319837" y="1791217"/>
                  <a:chExt cx="3625889" cy="598378"/>
                </a:xfrm>
              </p:grpSpPr>
              <p:sp>
                <p:nvSpPr>
                  <p:cNvPr id="36" name="椭圆 35"/>
                  <p:cNvSpPr/>
                  <p:nvPr/>
                </p:nvSpPr>
                <p:spPr>
                  <a:xfrm>
                    <a:off x="7729414" y="1954109"/>
                    <a:ext cx="216018" cy="2160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37" name="圆角矩形 36"/>
                  <p:cNvSpPr/>
                  <p:nvPr/>
                </p:nvSpPr>
                <p:spPr>
                  <a:xfrm>
                    <a:off x="4319837" y="1791216"/>
                    <a:ext cx="3112796" cy="5983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r>
                      <a:rPr lang="en-US" altLang="zh-CN" sz="2000" b="1" dirty="0" smtClean="0">
                        <a:solidFill>
                          <a:srgbClr val="FFFF00"/>
                        </a:solidFill>
                        <a:latin typeface="黑体" pitchFamily="49" charset="-122"/>
                        <a:ea typeface="黑体" pitchFamily="49" charset="-122"/>
                      </a:rPr>
                      <a:t>1.</a:t>
                    </a:r>
                    <a:r>
                      <a:rPr lang="zh-CN" altLang="en-US" sz="2000" b="1" dirty="0" smtClean="0">
                        <a:solidFill>
                          <a:srgbClr val="FFFF00"/>
                        </a:solidFill>
                        <a:latin typeface="黑体" pitchFamily="49" charset="-122"/>
                        <a:ea typeface="黑体" pitchFamily="49" charset="-122"/>
                      </a:rPr>
                      <a:t>思想道德为法律的制定、发展和完善提供价值准则，是社会主义法律正当性和合理性的重要基础；</a:t>
                    </a:r>
                    <a:endParaRPr lang="zh-CN" altLang="en-US" sz="2000" b="1" dirty="0">
                      <a:solidFill>
                        <a:srgbClr val="FFFF00"/>
                      </a:solidFill>
                      <a:latin typeface="黑体" pitchFamily="49" charset="-122"/>
                      <a:ea typeface="黑体" pitchFamily="49" charset="-122"/>
                    </a:endParaRPr>
                  </a:p>
                </p:txBody>
              </p:sp>
              <p:cxnSp>
                <p:nvCxnSpPr>
                  <p:cNvPr id="38" name="直接连接符 37"/>
                  <p:cNvCxnSpPr>
                    <a:stCxn id="36" idx="2"/>
                    <a:endCxn id="37" idx="3"/>
                  </p:cNvCxnSpPr>
                  <p:nvPr/>
                </p:nvCxnSpPr>
                <p:spPr>
                  <a:xfrm rot="10800000" flipV="1">
                    <a:off x="7432633" y="2062704"/>
                    <a:ext cx="296781" cy="27702"/>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grpSp>
          </p:grpSp>
          <p:grpSp>
            <p:nvGrpSpPr>
              <p:cNvPr id="16" name="组合 114"/>
              <p:cNvGrpSpPr>
                <a:grpSpLocks/>
              </p:cNvGrpSpPr>
              <p:nvPr/>
            </p:nvGrpSpPr>
            <p:grpSpPr bwMode="auto">
              <a:xfrm>
                <a:off x="383900" y="3575846"/>
                <a:ext cx="3552617" cy="1522644"/>
                <a:chOff x="383900" y="3575846"/>
                <a:chExt cx="3552617" cy="1522644"/>
              </a:xfrm>
            </p:grpSpPr>
            <p:sp>
              <p:nvSpPr>
                <p:cNvPr id="101" name="椭圆 100"/>
                <p:cNvSpPr/>
                <p:nvPr/>
              </p:nvSpPr>
              <p:spPr>
                <a:xfrm>
                  <a:off x="3720499" y="3672251"/>
                  <a:ext cx="216018" cy="2160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102" name="圆角矩形 101"/>
                <p:cNvSpPr/>
                <p:nvPr/>
              </p:nvSpPr>
              <p:spPr>
                <a:xfrm>
                  <a:off x="390713" y="3575846"/>
                  <a:ext cx="3033005" cy="401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r>
                    <a:rPr lang="en-US" altLang="zh-CN" sz="2000" b="1" dirty="0" smtClean="0">
                      <a:solidFill>
                        <a:srgbClr val="FFFF00"/>
                      </a:solidFill>
                      <a:latin typeface="黑体" pitchFamily="49" charset="-122"/>
                      <a:ea typeface="黑体" pitchFamily="49" charset="-122"/>
                    </a:rPr>
                    <a:t>2.</a:t>
                  </a:r>
                  <a:r>
                    <a:rPr lang="zh-CN" altLang="en-US" sz="2000" b="1" dirty="0" smtClean="0">
                      <a:solidFill>
                        <a:srgbClr val="FFFF00"/>
                      </a:solidFill>
                      <a:latin typeface="黑体" pitchFamily="49" charset="-122"/>
                      <a:ea typeface="黑体" pitchFamily="49" charset="-122"/>
                    </a:rPr>
                    <a:t>思想道德能够促进入们自觉尊法学法</a:t>
                  </a:r>
                  <a:endParaRPr lang="en-US" altLang="zh-CN" sz="2000" b="1" dirty="0" smtClean="0">
                    <a:solidFill>
                      <a:srgbClr val="FFFF00"/>
                    </a:solidFill>
                    <a:latin typeface="黑体" pitchFamily="49" charset="-122"/>
                    <a:ea typeface="黑体" pitchFamily="49" charset="-122"/>
                  </a:endParaRPr>
                </a:p>
                <a:p>
                  <a:pPr algn="ctr" defTabSz="914180" fontAlgn="base">
                    <a:spcBef>
                      <a:spcPct val="0"/>
                    </a:spcBef>
                    <a:spcAft>
                      <a:spcPct val="0"/>
                    </a:spcAft>
                    <a:defRPr/>
                  </a:pPr>
                  <a:r>
                    <a:rPr lang="zh-CN" altLang="en-US" sz="2000" b="1" dirty="0" smtClean="0">
                      <a:solidFill>
                        <a:srgbClr val="FFFF00"/>
                      </a:solidFill>
                      <a:latin typeface="黑体" pitchFamily="49" charset="-122"/>
                      <a:ea typeface="黑体" pitchFamily="49" charset="-122"/>
                    </a:rPr>
                    <a:t>守法用法，维护法律权威；</a:t>
                  </a:r>
                </a:p>
              </p:txBody>
            </p:sp>
            <p:cxnSp>
              <p:nvCxnSpPr>
                <p:cNvPr id="103" name="直接连接符 102"/>
                <p:cNvCxnSpPr>
                  <a:stCxn id="101" idx="2"/>
                  <a:endCxn id="102" idx="3"/>
                </p:cNvCxnSpPr>
                <p:nvPr/>
              </p:nvCxnSpPr>
              <p:spPr>
                <a:xfrm flipH="1" flipV="1">
                  <a:off x="3423718" y="3776413"/>
                  <a:ext cx="296781" cy="3325"/>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104" name="椭圆 103"/>
                <p:cNvSpPr/>
                <p:nvPr/>
              </p:nvSpPr>
              <p:spPr>
                <a:xfrm>
                  <a:off x="3713688" y="4476739"/>
                  <a:ext cx="216018" cy="2160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105" name="圆角矩形 104"/>
                <p:cNvSpPr/>
                <p:nvPr/>
              </p:nvSpPr>
              <p:spPr>
                <a:xfrm>
                  <a:off x="383900" y="4093227"/>
                  <a:ext cx="3134857" cy="1005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180" fontAlgn="base">
                    <a:spcBef>
                      <a:spcPct val="0"/>
                    </a:spcBef>
                    <a:spcAft>
                      <a:spcPct val="0"/>
                    </a:spcAft>
                    <a:defRPr/>
                  </a:pPr>
                  <a:r>
                    <a:rPr lang="en-US" altLang="zh-CN" sz="2000" b="1" dirty="0" smtClean="0">
                      <a:solidFill>
                        <a:srgbClr val="FFFF00"/>
                      </a:solidFill>
                      <a:latin typeface="黑体" pitchFamily="49" charset="-122"/>
                      <a:ea typeface="黑体" pitchFamily="49" charset="-122"/>
                    </a:rPr>
                    <a:t>3.</a:t>
                  </a:r>
                  <a:r>
                    <a:rPr lang="zh-CN" altLang="en-US" sz="2000" b="1" dirty="0" smtClean="0">
                      <a:solidFill>
                        <a:srgbClr val="FFFF00"/>
                      </a:solidFill>
                      <a:latin typeface="黑体" pitchFamily="49" charset="-122"/>
                      <a:ea typeface="黑体" pitchFamily="49" charset="-122"/>
                    </a:rPr>
                    <a:t>思想道德调整社会关系的范围和方式更加广泛灵活，可以弥补法律调整的短板，与法律一道共同促进良好社会秩序的形成。</a:t>
                  </a:r>
                </a:p>
                <a:p>
                  <a:pPr algn="ctr" defTabSz="914180" fontAlgn="base">
                    <a:spcBef>
                      <a:spcPct val="0"/>
                    </a:spcBef>
                    <a:spcAft>
                      <a:spcPct val="0"/>
                    </a:spcAft>
                    <a:defRPr/>
                  </a:pPr>
                  <a:endParaRPr lang="zh-CN" altLang="en-US" sz="2000" b="1" dirty="0">
                    <a:solidFill>
                      <a:srgbClr val="FFFF00"/>
                    </a:solidFill>
                    <a:latin typeface="黑体" pitchFamily="49" charset="-122"/>
                    <a:ea typeface="黑体" pitchFamily="49" charset="-122"/>
                  </a:endParaRPr>
                </a:p>
              </p:txBody>
            </p:sp>
            <p:cxnSp>
              <p:nvCxnSpPr>
                <p:cNvPr id="106" name="直接连接符 105"/>
                <p:cNvCxnSpPr>
                  <a:stCxn id="104" idx="2"/>
                  <a:endCxn id="105" idx="3"/>
                </p:cNvCxnSpPr>
                <p:nvPr/>
              </p:nvCxnSpPr>
              <p:spPr>
                <a:xfrm flipH="1">
                  <a:off x="3518757" y="4584780"/>
                  <a:ext cx="194931" cy="11078"/>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grpSp>
        </p:grpSp>
      </p:grpSp>
      <p:pic>
        <p:nvPicPr>
          <p:cNvPr id="15371" name="Picture 11" descr="E:\ppt模板\素材\其他标记\loader_200fff.gif"/>
          <p:cNvPicPr>
            <a:picLocks noChangeAspect="1" noChangeArrowheads="1" noCrop="1"/>
          </p:cNvPicPr>
          <p:nvPr/>
        </p:nvPicPr>
        <p:blipFill>
          <a:blip r:embed="rId8" cstate="print"/>
          <a:srcRect/>
          <a:stretch>
            <a:fillRect/>
          </a:stretch>
        </p:blipFill>
        <p:spPr bwMode="auto">
          <a:xfrm>
            <a:off x="5143501" y="4714875"/>
            <a:ext cx="1701800" cy="1824038"/>
          </a:xfrm>
          <a:prstGeom prst="rect">
            <a:avLst/>
          </a:prstGeom>
          <a:noFill/>
          <a:ln w="9525">
            <a:noFill/>
            <a:miter lim="800000"/>
            <a:headEnd/>
            <a:tailEnd/>
          </a:ln>
        </p:spPr>
      </p:pic>
      <p:grpSp>
        <p:nvGrpSpPr>
          <p:cNvPr id="17" name="组合 5"/>
          <p:cNvGrpSpPr>
            <a:grpSpLocks/>
          </p:cNvGrpSpPr>
          <p:nvPr/>
        </p:nvGrpSpPr>
        <p:grpSpPr bwMode="auto">
          <a:xfrm>
            <a:off x="3178" y="6437314"/>
            <a:ext cx="6902450" cy="406400"/>
            <a:chOff x="-1959389" y="-203196"/>
            <a:chExt cx="6903126" cy="406400"/>
          </a:xfrm>
        </p:grpSpPr>
        <p:pic>
          <p:nvPicPr>
            <p:cNvPr id="65" name="Picture 4" descr="E:\ppt模板\素材\箭头\arrows-3-blue-left.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1959389" y="-203196"/>
              <a:ext cx="1018694" cy="406400"/>
            </a:xfrm>
            <a:prstGeom prst="rect">
              <a:avLst/>
            </a:prstGeom>
            <a:noFill/>
          </p:spPr>
        </p:pic>
        <p:pic>
          <p:nvPicPr>
            <p:cNvPr id="66" name="Picture 4" descr="E:\ppt模板\素材\箭头\arrows-3-blue-left.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50761" y="-203196"/>
              <a:ext cx="992653" cy="406400"/>
            </a:xfrm>
            <a:prstGeom prst="rect">
              <a:avLst/>
            </a:prstGeom>
            <a:noFill/>
          </p:spPr>
        </p:pic>
        <p:pic>
          <p:nvPicPr>
            <p:cNvPr id="68" name="Picture 4" descr="E:\ppt模板\素材\箭头\arrows-3-blue-left.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1937698" y="-203196"/>
              <a:ext cx="1048148" cy="406400"/>
            </a:xfrm>
            <a:prstGeom prst="rect">
              <a:avLst/>
            </a:prstGeom>
            <a:noFill/>
          </p:spPr>
        </p:pic>
        <p:pic>
          <p:nvPicPr>
            <p:cNvPr id="72" name="Picture 4" descr="E:\ppt模板\素材\箭头\arrows-3-blue-left.png"/>
            <p:cNvPicPr>
              <a:picLocks noChangeAspect="1" noChangeArrowheads="1"/>
            </p:cNvPicPr>
            <p:nvPr/>
          </p:nvPicPr>
          <p:blipFill>
            <a:blip r:embed="rId9" cstate="print">
              <a:duotone>
                <a:prstClr val="black"/>
                <a:schemeClr val="accent4">
                  <a:tint val="45000"/>
                  <a:satMod val="400000"/>
                </a:schemeClr>
              </a:duotone>
            </a:blip>
            <a:srcRect/>
            <a:stretch>
              <a:fillRect/>
            </a:stretch>
          </p:blipFill>
          <p:spPr bwMode="auto">
            <a:xfrm>
              <a:off x="3882611" y="-203196"/>
              <a:ext cx="1061126" cy="406400"/>
            </a:xfrm>
            <a:prstGeom prst="rect">
              <a:avLst/>
            </a:prstGeom>
            <a:noFill/>
          </p:spPr>
        </p:pic>
      </p:grpSp>
      <p:sp>
        <p:nvSpPr>
          <p:cNvPr id="206858" name="AutoShape 48" descr="data:image/jpeg;base64,/9j/4AAQSkZJRgABAQAAAQABAAD/2wBDAAgGBgcGBQgHBwcJCQgKDBQNDAsLDBkSEw8UHRofHh0aHBwgJC4nICIsIxwcKDcpLDAxNDQ0Hyc5PTgyPC4zNDL/2wBDAQkJCQwLDBgNDRgyIRwhMjIyMjIyMjIyMjIyMjIyMjIyMjIyMjIyMjIyMjIyMjIyMjIyMjIyMjIyMjIyMjIyMjL/wAARCADcAW4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EPU0lKeppK+mPjgooooAKKKKACiiigAoorK1nVptKSNo7Rpw+QCD0NTOaguZl06cqkuWO5q0VjafrF1PDJcXtiba3Rc7yT/LGaz9U8RStJAdJLyqCfMHkkg9MDp9ayliIKPMbxwdSU+X/AIY6miuabxW7OLeLTJ/tTD5Y245+nXFPsdU1mKNxe6XPKxOVKADA9KSxNNuyG8FVSu7fedFRUVtK80IeSB4WP8DkZ/Spa3TurnK1Z2YUUUUxBRRRQAUUUUAFFFFABRRRQAUUUUAFFFFABRRRQAUUUUAMm/1TfSvMnOJz+P8AOvTJv9U1ef2pIuJsgHAHbp81eTmf2T6LIldy+RVeQhAmflLE49804t+8UVqFQQDkD6n/AOvVG5YtJETjO3PH1ryLn0vLYgkyzYHbinCPa7+xpykZwPU05hxIfemmS4jbcfPF/vf1rvtP/wCPZfpXCW3WE+p/rXd6f/x7L9K9bLviZ85nKsoluiiivWPnQp8P3/wplPh+/wDhUy2NKfxDT1NJSnqaSqMwooooAKKKKACiiigAqtei6Nvizkijkzy0oyAKs1S1U2Isz/aDhYcg4LEbvbjrUVPhdzSl8at/mM07zfmW41GO7k7qgUBfwHNZHiGe6s9Qto7e9lggn4YIM7cY6Crmi39vcyyCygggs0G0ZIDu309PrVLxE+dZ09UlkRkVm3RJvYfQVyVJJ0dGehRjJYhprp2KL2ltJL5zQ6zdS/8APQJtz9Klsw8uuWsELajbqAZJEuHPIHp7UjxmTJaDXpvUsdv6VY8Px516ZxFdIqwYAuTlhz/KueKvJJdzrqSShJ9kdVRRRXrHgBRRRQAUUUUAFFFFABRRRQAUUUUAFFFFABRRRQAUUUUAFFFFADJv9U30rzgzPDcybCBuODxmvRpv9U1eeweW96VdN25uOfevJzP7J9HkP2/kRC5uNu7zGwMfSmzTvI248kDFaKtCqlN4BzgjeOB7VmyMrM5QEAnjJ5ryT6N+pLZDMpz6VNIB5BP97JqOzGHLds4pZebX3ApDXwi233YT9P513Wn/APHsv0rh4htESn1H867jT/8Aj2X6V62XfEz5vOtoluiiivXPnAp8P3/wplPh+/8AhUy2NKfxDT1NJSnqaSqMwooooAKKKKACiiigArL1XQrfV5I3nllXYMYQ8GtSiplCM1aS0Lp1JU5c0HZnPf8ACG6aPuy3IP8Avj/CoX8Goj77XUJ43HQsM/qMV09FZPC0n0N1ja6+0ci9j4nsDm3u/tKDsWyfyaq8nizVLZvLuLGJZcYyyMpP6121IVVsZUHHqM1m8M18EmjRYyL/AIkE/wADn9Cn1bUp/td4xitlHyRqu0Of54roaKK6KcOSNm7nNWqe0ldKyCiiirMgooooAKKKKACiiigAooooAKKKKACiiigAooooAKKKKAI5v9U30rzXe0V6Cv8ACxx+delTf6pvpXmc3E7n+6+a8nM/sn0WR/b+RL9sxIVMEJGf7tR3M6uyqkSoM9u9RyAb89sU3GcMfWvKSPoW3axehO0BQegzRNxbg+q02FSWz7YpzgtGi9eKRfQkB/ex/UV3Gn/8ewrhhzNGP9oV3On/APHsv0r1cu+JnzmdPRFuiiivXPnAp8P3/wAKZT4fv/hUy2NKfxDT1NJSnqaSqMwooooAKKKKACiiigAoorP1fVotIt0lkRnLttCrSlJRV2VCEpyUY7mhRXMQeNLeWUI9pKoJxlSG/StqTVrGFA01zHET/A5ww+orONenLZm08LWg7SiXaKwL3xZY26p5GbglsMACMD15FWYvEuky4xdhSezqRR7ene1weFrJX5Wa1FMiljniWWJ1dG5DKcg0+tdzBqzswooooEFFFFABRRRQAUUUUAFFFFABRRRQAUUUUAFFFFABRRRQBHN/qm+leaScyze4/rXpc3+qb6Vi/DbQ9L17xXcQ6sX8m3hadVBwrbWGdx7DFeRmsuVKTPoMk+0crp+lX2qsEsbWWdwwB2DgbuBk9qu6r4W1rRHkW/06eJYtu+TbuQZ6fMOK9j1rT9LvtbUaAIZA6R3F2kc6RWpCthCzBSQ2ePlwcVq+IvE2qafol3Hd6QILwqvlSBTcWzAsActgAH2bHOK8H6w20ktz6NHzzA+QR6USNsMYHTpXqer/AA+1HXpZdWtLNLRVtVUxi38prmUdSI8/KDxyfSvOtc0i80LUZNPv41S5iAJCsGHIyORW9OcZaLcUpaFND/pMQ/2hXe6f/wAewrz6Jv8ASoh/tCvQdP8A+PZfpXsZd8TPnM5d0i1RRRXrHgBT4fv/AIUynw/f/CplsaU/iFMMm/G3kjcOeopBE7BSB944HPerCArEfMYIVbcm7r+XpSM8HzqjuAWDL8vT9a5vbTu0lex0fV4WTbtchSCSR1RVyxBIFMZSjbTjPsc1eceefLt5V2Hk5OCf/rVEsMYH3GP+1I2xamGJe8vu6/iXPCLaH39PwKtORDI21cZ9CQKsZhBxi3z/AMDNBiQqSYuP78TZA+oNafWLraxmsK09XchaCRZTHsO8dQOaRomUc7fpuGaseY6xBXYyW5P3lPI9v/rGpAm3HlZCN0EQyT9SelZvEzW9v6/rY1WFhLa/9fn6lNYZX+7G5/4CaxfEOo2WnIkN7bi4ZskJgEce9dOgTEgMqxOwwGeXcffpTLqwtryJVe2tniT7vnBWVj9eoNYVcXPVWOijgoJqTv8A1/X+R5/pmvxTahFDBo0Cu7bVKEBh+OKsazA8HiAwLp9kJZV8wSzk4I7k5OP0ra0iOyvNfvru2jijhtI1t41CgqTyWP07Z9DVfX9NL3EtxLpIkjCgJcz3pESj2A565rmdaTXK+52qjFS5lpp3ZzY1G9e3uZDfWMJgbCxiNMyf7vHIqVJtVxbF4rG6NwQETYrN0zyBWjN4bu4rZ7p7HRIrcRiTezykbfUHPNTaTbzWk9tqC2elW8Zxi5SRxgMMcBjgE/SlGUpbFzjCK1OhtrW5W2jDQ/MFAPloQufanOjx/fRl+oxU/lmVzmV5G77BkfnxUys9u7RQnewHzs/3V/DpXovEOKSWv3r8Txvq8Ze87pfJ/gUxG5TeBlR1Oen19KUwSAkFegz17etWhncGPlZJx5kR6H3HpT2TyOZSYwD8qjkg+3saiWLknYuOCi1cpCCUkgIcg4IpY7eaUExxs2CBxU32yQvtgQJngYGTTWFxISXlAP8AtSAVp7Wt9qy/r+upm6VD7N3+H5/5EUkMkSqZFK7umetIkMkgykbMPYVK0lzEAJNzIem8bgaljZLo4KlpieFZ8L+FN1qkYczSfmgjQpTnypteTK7W06DLQuB6laix/k1dEZUnYGBH/PKXOPwoJaThsTDvgYdf8/jUxxL6/wBfn+Y54SK2v/X3fkVfJk8woEJb0HNONtMOsZH14qdW8uIK5aS2J6rwVNP2rGw2KGLDKiNN2R9T/hUvEz6L+v0KjhYNXf8AX+ZTeJ027h97pgg5o8mTeE2EMegIxV/IkmjcgLInAUuoz+X+FQyzweTsQOJFbcHySM+2eaI4qo7RUbvqOWEpRTk5WXQriCRlLKu4DrtOcflSeU+V4GG6HIwfxq+QJ542ZlxIAem0j6HvSkZungeIKQuS27PH+161H12Sdral/UIvVPQo/ZpcE7MAZyScY+tRqrO21QSfQDNW538xQWJSAf6tB95h6/8A16YVIwjHywf+WacsfrW0MRJxvI56mHgpWjsR/Z5BwQAfQsBTTDIDjy2z14GasCFctmLaqjLFn+bH0pwjnljD7zHH/Ci56fQUniWt2ilhU+jKEyN9nZsfL3PpXnen6ve6NfXNxZS7HZXicFQyuh6qQeCDXp84lKMrENJtyjD+Ieh9a8jnjlWWVTE65Y8FcVw4yftLXPUy2mqXNbqejeGpjrnhjWRDNKusiQS3IjOPtFsSN3y9PlOTxz+dehalr1zqHh7SRaeTIkziC+hcISxCj5PnIX5vrkggivANL1K/0e+ivrCWSG4iIKuo/Me49q760+Imkywsuq+HpVmkUrK1jJtjkGc8xsCOvOOmea8erRd00rntxqK251Umia7pUlmt/bavd2CRl4INLnybaXzCwVv7w24XPSuL1TQZtY1bU9V1FxbSSTF3toireSD0EkhIRD7Ek+1WpvHuhxWTW9houqyAj5UutSkEQ+qIQCPbiuI1fW9Q1dkFy22GPiK3iTZHGP8AZUfz6+9VSpzvqrEzqJdTQex0GOZAmpt5+4AJHmUfnsUfkTXV2SqsACtuHqRivM7VJDfQ5RsbhnjFepaep+yorDeAPutw34GvXwUuST6njZlD2kUS+W5Utj5R3zxTVUswUDJJwKnXCgHJaIHoR90+4/zmrHmyRuGRWdR0Zmwp+nau+WIktkeRDDQlu7FNIJJASi5A46gURqVkIIwcVaUII2AhcfxYznd9COmKYzlnAaPYQD75qY4ic5ONv6+80eHjCKknr/XkN8oElnDMD/EzBQfz60eVDu6jn/bP+FOjkkhx5mfLYHaR1X6Uo1GQArsRl9Gyazftm3yar1Lj7BJc+j9P60I2gHVSQPUnI/MU+OUbhHcqCQMK7DO3/EVI+wPvjULld3ycED3HQ0FI2h3SsojJwCP6f4VDq8ytP/gmio8krw/4A1zsJUsox3MAxSEAfPhQB/y0hPT6ipIcNAyrdEeWNy4BzjvxUYOTvGDjrJFwR9VqYyd2uxUkrJrqAJDfMVy3Rv4ZB7+9JzBuwrGEnDoTgj/PrT9u5OAGVudq9G9x6H2pEPyAltyD5RJjoPRh6VV7/wBf1/WwuXUCpK74zGsWcDCZb8awfE8+tbIrbT7UyRzIY2kWIhkJP5DPrW8qtA/mQv5bHseVP0NKJdpJ3QxkjlkJZvwrKpFy+H5dzWnNU3zSVu/b5HN2WlXmmaMbOzuBFek5Mg5G48ED8OM1esdDlWPGuX0l6FG/7OD+7X6j1rSiAaQTCMKikKvu3b/GphhpQT915Sf+ArTrQi2orSyCjVkk5PqzkdY0u60w+bpytPaJ+8lsnJZEPqo9qpyeLdLuUi+16fMwh+5bhv3e71PrXap8yNI3RyXb3A7fmaprpOn3EzXM9nAXYk58scY6mlKlZPl2/UqNdOS59/0I9G1JtZgkuHtpYIB9wuwVT9K1N8JaUh1JkA+VgdufrTflIQKqjC5VW+7Gvr7mlPmcjzHbuFkXCv8ASqtfdmbav7q/r8BI4kRnZwVjxhxnJHPBHrUjC4dSzeVKRwu/G4D6UkMgGARujxlc+meR+BoUtK53nDZKu3uOQamTlzOUuhUFHlUY9RbZ5J5gsIWJVXMgxwfWopHhEhCeSFzxlDmnM0EdzHLFLwz/ADrzxz/KlkZllctJGhyc7I9w/OhW57rRNf1fuJtuny7tP/hrdhFOASuMesRzj6qaa8IkIaMKrn7pT7rf4Gk2hju+VgOd8fDD3xTlzyeGyMnHSQeo9CK0u46ozspaS2/r+v6sLGUuIzvWNZF+9kEE++RQ0ZJxy47An5v+AnvSSHZIlyhyeN3H3h60+VdjHauxXOQrfdcex7Go2emz/qxe697df0mMUnqSHDcbm7+zf40f6oFSHNuT8y5+ZD/n86ViCC/ORw27t7N6j3p8aknG08DkYyQP6rQ521YRhfRDQkg2vGBjqDFHu/MmpJHY2sgkRAgXoY9pB7Y7Gk+yXEbN5O5M9VbkH8ailaQsouX3bfuxL3/Kosqkk00/zNG3Ti001f7hbT7QGMHmhFGCQRnGfSpDIpjZFHyuS7uT8zKPU+5prB4Vd5P9a6lz7dgP1qKQ7YpfUbIx/M/yqnFVKnNb+v1IUnSp8r/EQFnPm4/eSHEY7KPWlBCqSrEJnBcfec+3tTthIwvBAWIe2Rk/1/OiMBmBU4GdkZPbuT/n1rbmVm/6/r/hzFJ6f1/X/DIQuY+HWONGGCn8WPfvRLsYKVQFFGNyNlh9aIwZGyihF5x8u5m9+af5RLArhXH8W3ac9gR0wfWp5oxeujKSlKOm39f10CSNpIFiZ/NDjKuT90D9azn0eykVZQPNAyWVhg4zzWhuItndAACNwH90g8gfoaeSsO5PK3yO7GMHsDxWetrWvqa3tre2nn8jIg0TTnWWR0xjoo5PNN/sbTR/yyl+vSteNWEjIYjBKy/Ky5xj6VGSyk4uZc+6n/GrUabk9P6+SIc6qgte/wDWrM1dF09s7YvM9s7W/CnDQdOlQ4j5B+9nGP8AeH9a0CGIJdFkxyWThhS5O5TuG4/ck/vezU3CPRCVSe0n/X9epmxaNZByjRlJV6d93titCONYkCAAIenPy/geqmldd4G3IYcoe4x1U/TtUjNv2yZDeYMn1HqCO4pSUVqkCcno3f8AyI3Ug5HDdMno3sfemAqnJTdF3U9VNThRwg5DDgdf8j+VNKx8FpVRuhBOT+OOtXGfR6kyp9VoEQYf6tcZ7ocj8RRK43qgIJUHJB78d+/1qIxxEkgqT6K3X86XZsfZgAgc4OT+dVGEXPm6kOUlBxYXCSxF43ZiFbaysOVI7EHpRaQ7z5pDFVYcKM5pZJJJjcTync8z8n+8xOTRbjzIHjVEZlO4bjjitKjcabS76mVNKVVN9tCR2Z5RuO9x/s7XH09acVCEq6ZVhuIIxkf3h9O4oiYj92yOHI+UZ/8AQT2pkTmO5eOV8oucbyeD2rk5W07dF/VrHdzK6b6v+r3HunlXFtJCgVi2MA/SiWPEhYOCPvCVOoHuPSlEpcmWPYoiXYmeASep5/z0qHdcj7tyv0EoFKEZvdpNd/vCpKmlZJtPt/XUkYJCp87Ksesadz2YelRm9KyF4okQ4wSeSf6UkjuTm5i3D++OD+fQ04RwiPzIwrIB8zSdQfTArVRpxV6iu3939epg51JO1J2X4jFvrhMhWUBuoCjmkSeIuPNt0Yf7ORUhmjHRlH/bAYpeJBjFvL7L8jVb9mtoWv20I/et6zvbvr/mTlopI1aNwVRkJUDBHXPH41EEIMaH7w8xfxqDyWRvMhLZXkqRhl/DvVhbhZtsuCJEfc6+oPBIrD2fJ8LuvxXqdCqqo7T0f4P0/wAiFji2wP7g/nR92Igf88c/maeV6IeuDEfr1FEA3BJCm/ajIU9f8j+VacyUDNRbnYmhjMj/ACoSCE/Lb/jioyNjcCQZUsQ/XI6Gl2edAJi7NztEcZxsH071KjK8RaSRW8sgswUgsO27iuaTcW38jqjFSSXzIT8spA7yOo+mKVWXM6upKyFM4OCM0scpuZpQXTGSI2YYwTSpHvugM4XJYn2UYFU3ZtT0aX/BJir2cNVf/gAS86IgjzGQ/AXpjoaSO4WSLfcM4dDt+ViCfTiq4Mty+yLIRenOAB6mopvMEmJeWA6+o/rW9PDqT5JOz38/6ZzTxMormirrby/pEyXHm3I3qoDHAKjlT65qUIysUI2uGwcdm7EfWnWiNFb+YGCMTu3HoAPX2NRvdgMEt0JPTcwyTzkcVEvfqONJaLQ1j7lNSrPV/qTxRmWP7mI2GST0Xs3+NQ+dB8sW5sKNu5vusPcdvrQFmhYTXLD5gRtfJ/lUUqRyQGRNgZTyFBGR60oUk5e87ro1tcc6rUFyrXs97E8zx25AHzyY2/N0APY+tQF7mRBufZH2ydo/CpZZpIJkDDegQAZGe3UelOchgJIizKx6hNz/AIk9Pwpw9xJ2vfruTO05NKVrdNv+HKuwd7hQfx/wqRJriHDBg6L3zuA/wqQ+cOd9yo/2lyP503ceuFfH8cXDD6itee695JoxUOV3i2mPxHNA/lZBEfKE5PXPHrUdwCI5D6yZ/Sgxb8SREB+o28Bvp6H2qSRvtVrIyqFdAC6/TjP6/pUR9yStt+Rq05xafxfmOj+aR8H/AJag/mpxUUHzxRovX51z6EjiiMlghB5Ybfow6U5gPIR0YrDI373b1B9DSkuV8v8AWlxxd1ft/wAAliCYWNHjY4AKhvY5+vNI/G4qfl5K59MjH61DLEqEZhZVIBV0z+oNTSyCFkMu8t1yFxuPYn/CsXD3k463NlUSTUtEhskbIHVlKgmQgEdqe0y5fcmX2mPdnoAuf51HZt5scqMSWHzbmPAHegrnG4ffPP1Y5/kB+dOUPfcJdBRn7inDZ/oIyfuSJJNigrsJBP8ADzikkupoYljDHfj74Ocr2xTTGbly8koTOdobPQfyqvL5iv5cnVBtA9q6qVOM2oyaduhyVqs4Jyimr6X/AK/AngkeVikjkqATvPJX3p4jaQn5Qem/HQjswqVmjtIEiJ3SH5iq+p7H29qhKSSnbISAOkSdh/IVnz8zclov61saOHIlB6yJUCbWZ5VJTBO35skHj86jju4V2xtEyxq2R82SKeu+1DBVRA4B5YscfhUF187RZK7mX+EH1461NOEZzalqns7/AORc5ypwTjut1bfXzJJ1n534iiJz8vQ/41AFUj5ELY6sxwKnmBWUqgOAACjfxAcZHrTGVXw4DyA8BBxt9jW1KdoL+v6+856sLzf6/p/wwwIG48oH3Rs1Zs9OvL1mFpbzXCp1CISVz6+lVihJx5K/Tdz/ADrQ0vW9R0iSQWU7w+YBuDKD06dR71q3J/CZpRT94p/MrEuwDgY/3B/j7VXy0bhlJU9V+lTMVC5ZdqZyqd2Pqab5Zcnf988sT/CKINRvzbMVRN2Ud0OF9KsZRFjUZzlVwaihiaeTGQB1Zieg9aYwG7jOO2atxAC0G2LexYkkn5Rj1p1FGjC9NWbJpuVedqjuokhaMqscewhem2Muf14pfLcj5vOx6GEGkimKiTEzEBCMoNqqe2KaG82BGl2s+4gFnwxHsfrXBaUfT/M9LmhL1t+QAAMdnHY7Bg/ip601CyOJIsBz2H3X/wA+lKxccMWkVeSrcMv0NO6g5JJxu3Dqw9fqK0baWpmkm9NBWk8yPeks5X+IH5tp+lQld6n93HIB3j+Vh+H/ANansfInWUEiOTh9hx+X86VgTLgnew5Gflf6g96Ivl22/rT5BJc2+/8AWo1JCFBDM8a9GHDx0jKciWM4k+8CvRx6j39RS5G4uHKkf8tAMEezD+tOj5YxsNrE5wvQ+6+/86pu3vIhK/utgZFuAZMAZUCRV7Y6MKUFxJvUZYjLKP4v9oVG8Tbg8fEnUY6N7j39qWKUEYUqjA8o33SfUHsaTiuW8NuxSm+a09+/cX/WrsESMuc/uvlYfUGn3AkyRMZDGCFjjDctT3BkwZI3B7ZQSfqKaVcDaBIEPXCiMH8ayUtU9jWUdGnqRbFtXjmK5U5DKx5WnyFo5diEbicn0CDoP61FPMqxJFHt4bcdvQH+tOE8Eobzd0bMcuVGd3t7Vs4VJJTkr/1oYKdOLdOLt1/zFQp5R2oU3EkHOeO5qO7csYywwdnA9Bnj9KlkngC4QPKxPIIwCOw+lRShyrlsF+rt6egqqKtUU5K3qTXd6bhF39CSQNLBBk7YVT5j75I/E0kc8SxyIh8onAV8ZOO/Pao1O1PJmztzuBHJUmkC26/MZWf/AGQuM/jVezi04u9ulv6/Mj2kuZSVr21v/X5D4YiWmhdtvGd3bjvShY1iIGRETyzdWx2AqvIzO+9hjd0p9xxMV/hXCj6Vfs25JN76/cZ+1Si2ltp94efvkbzOUc5IHb6UqN5EjIzbo3GDjuPUVI4XYV2qAIgw4+YGol/ewMn8SfMv07j+tOPLKO1ls/8AMHzRlq7vf/NEjQeWdwjlVeodWzx69Kdv3YZ2LAdJV+8p96apDwpJ5pR0+UHHbtSgHG4hVY8bx9xvY+lYtu1pdDfS947MevU5GWPJ2/xj+8PekcMr+cmC4GWHZ19f8a47WPFGo2Gpz2MFiq+W/wAhYEke4q/pviDVZChvtKEMZ+Yzs3lqM8ZweoPoKwdRKWmp0+wlyam+qoFJBKwyHhuuxh609XeKUskgSU/eQ9G9wazLjXNLspHze25U/eiD7v5fpWLpHjG1a1kXUpl3CU7FMZI2npgjpWkqkb6u6f8AWpEKNS10rNf1odhF5guCwimSRgcEPkZx/nvUPlIsiROjNK4y2G5FZtvrmh3UipFegMxwELYz+JFaokgjBHGMcpH3+rGlGV2/Z/gKUOVJVNPUdCpha5tn5Xbk7epwePzppLq+SfmQ5P8AvnoPw/pURlnScTKdrv0AHb6U9buPjfB8wJOVbHJ71UqVS/Ole/5kRrU7cl7W2v26Eu1p5gudxOIx2yByxqtdPuuCc5IwCfenfaHkxHEqxqBjPfHuajEYIZhkjO1Pc1pRp8kuaWmlkjOtV548sNdb39C24UP5qA/vBkN/ET6D0+tKEEsCxMwRS3O0cE9snuaqwzyRZQAMp42kdae9xI6s6oqY+XIzn6CspUJqSXbZmscRTcb21e6/MWByts6tKyqG+VVPJPcfyp7RuXNzM2GzwMZ2ntn0FVoh5N2gk4CsN3tV4RSNOJChcA8sAAevX0Ip1/3crrqKh+9jZ9On6/Ig9QRjPzFQeD/tLSNlcvklW4fb/ED0NSs3mSShptyow8tsdCT/ACpgC8qeBjp6diPzwaUXpdjlHsRSRBGxsX1G6Tr79qRQRIAVIG3gE5p2zdCMopZDtbc2Pp/WmqpWXBUrgdCa6acm9L/195zTjZ3St/XoV11Kw3ljfQs/XLNwP8TTW1fTFUA3kPJyFLjk+rf4V5wb5t5AXvTBNubJ615zxUm72Pc/s+ilaLZ6O+qac24m/gLDqd/X2FIutWMPyrfW7ZHIJBFedGQZ600Pk1SxkrWaTRi8tp3upNM9Rj1XS5ADPfwMeojVwq/ifWlOrWM/AuIGA6ISAcegIrzJWwatxS4INZ+1d7nR9Thy2v8A8E9Lt4nuI1eEPJET8rAZKf4ipmtbiEAmJkGSwOOFYf0NZGjaqGtY1VwNo6Zrdm1eJLFhI4zjgZrGeLne1jelldNq/MVJJI5IWUEL3GT+I/LkfjTBOkkCbpVJA2lG9u4PY1krfoWJP4c1NbPHJIu4DmtY1Wo/iaPLKcpX5jVjikmCtGGbsGxyPZvUVI2n3BjybeVVBxgKTtPqPatPTniVAqYGK6CG3eWAlR8uKwljZLZFPJ6a3kzjTa3Z3BoGLD73HD+49DSGxlnUl4ZAR/EVwfx7H9K6ry5k3PsyB7Ux7tI48FAKz+vzWysxyyelb4m0caYfLJHnFfYgigRKTn97L7AYH51Jrt7BsYpgNWPY6oSw3HpXSsfVavY5JZTRTtc2mhKkBo146AcKPqe9U3ls04knQFTzzgsfYdhVz7SXTIPNYt7GHufmTOepxUwx1XqVPKaLWrNBL6yEgC3MPmkYG09PYepq15Mw2YiYE/cQjp/tGuZNmqzxyKvAYHP41sb2PVj+dduF58Qm+x5eOjDCtR1dy81u23G12yfTl29fYCmraHgbGIB5OPvH0Ht71TyfU0mT6mutUKqWkjz3iaTd3D8S5Lbs7ElWAXhiF4+gFOXeAFVpfYtDnH41S3H1P50ZPqaPq82rOQvrNNPmUdyy6MoYIkrs33nZSPyqOOKZJFYRPwfSocn1oyfWtVSkotX3MnVg5KVnoadtbyLJcR/OozwemeaGhkBJ24OcEhcfmOhFZmT60VzPBzcnJyX3f8E6o42nGCjyv7/+Ac5P4n1i5vHt9P0n95G5UfKzkD0Pt9a1LuSNNHFt4mkiia4ywjQEFMf3Tz070zUdatdNXax82ZjhYkOWJ9/SmNp8eq2cUuqRAOMuFBx5YPY1k8K03GMrnT9ajZSlBpfiYhvPCWnwvHBaSXsuCA7jg+h5xj8qzdF1q00y1eKfTlnd33CTcAQMdMEGrkqaRea/DbQpDDaQAmSTOPMPpn/Per+vtpF5pTpDc2qyw/NGEYflWUaTSc1JaHTKunywlFu/4DIvFOiq6v8AYJEcd1iTI/Wuu012vrWO4jtWi3/MpmYcDscVzOgNpurWivJZ2/2qHCv8g59DXRAY6V106dSpG/NoefXq0qU+Xkd15/luX1hbDkE5/ic/eP0FH2c/IAgA6qpIwPdj3PtVDFFV9Wn/ADfh/wAEx+tU/wCX8f8AgF0wsxZei9WbjLn2p/kv32rleMMPkH+JrPopvDTf2vwBYqC+z+JfEJOANq5GB8w+Qf4mhYydu0KuOEUsPl/2j71Qoo+rS/m/D/gh9bh/L+P/AADRS1jdl8w4XnHzDJ9ye1P8iHbt8tcZ/wCev19/pWXRWcsHOT1n/X3mkMdTitKZpMieV5aKqqw5G8E5x/Q01U3KrMVyQNw3DPof05rPoqlg2lbm/r7yXjYt35fx/wCAaATEku5oyHUHJIPzD8ahdNkoxsI2/wADZH/1qq1JD9/8KuOHcHzcxMsTGa5VGx5GzfMfrQCaQ/eP1pQOK8U+nFBNSKcU0JxUixN6UDHK2TU8bVCsZB6Vchg4yaZSRpW1lfDS31KMYtY5ViZt2DuIyOPwpRNI/wB92P413PjeCQaPpjefIYGjiVIN52JiJTuC9Oc/pXHQWpkOFBNRCSkrm3s2nZEQlbcMZrQtbshhnrQLMoQGQ/lViKwberbSBn0q3axrCE0zqdIzcNGMkDvXoVqyRxxwZxx+dcXo9mVVSDxjit0NIkqjd071wVJLm0PRnT54WN28iZIiVjB9hXD+IjdJFiKE7ifWu1i1CRysZCkHvUV7YpM26QZ9Kh23OOEnDSR4fe/aGfEoIPvVeBCsgya7PxjbQwOpXG7NcXLcKp4HSuym+aJhUik7nT6XEzqWDEgVce3DH3rlbPW57ZSkR4NXhrMsg5OG96xlCdylKLNK4hSJckd6irIa/lluI1kfI3jj8a169rKYtQlc+azxpzjYKKKK9Y8EKKKKACiiigAooooApwaXZW109zHCPOc5LsckH29KZq2nHVLL7MJ2hBYElRnI9Kv0VHs48vLbQ0VWakp31RzsXg3TUH7x55D/ALwFTf8ACJaRj/VS/wDfw1uUVmsNSX2TV4yu/tMx9O8O2umXrXMMkpyu0Kx4H+NbFFFawhGCtFGNSpOo+abuwoooqiAooooAKKKKACiiigAooooAKkh+/wDhUdPh+/8AhUy2Lp/EeTBSXP1qVYsVpR6VIMk4zmlNmytgjFfOI+zsVIYCx5FWxbipY4COAakGUzuGKCkRLaPI4WNGdvRRmpEidGIZWBHBBHSun8Oafc3Xh7WrqA4EUXzYAywAJIB9jtNcw8808pLys7MeWJ61CndtLoa8tkmejeM7uCXwroESSK07RIxUHkDy1Fcxp7PC3KEjvxW7daHYiDRZBax5lsY3kwOGfkEn3rRu9BspNIklt4VjljXOV71gppe6dVNuLUirFPbT2hLbdw6GtPT0hmi2uFxjvWL4isrjR4NNldRiWMFwMfKcD5T+VUl1WZ7YpHhCR1FCi5RvE7/rMW/eWptDVVs52iEgwDxzWnHrNtcR/wCsw+Oea84lkkMhJOT61Ct5LETtcitnRjY45Yl3PTYdZKTKokyPrW6uuQ+RvaXd7ZryPT3vb+8it7cPJNIwVFHcmvb/AA98NrS0tEk1iR7mcjLRKxCKfTjk1hLD+ZnPEQt7xwOtXNtqrMnlkt22jJrn08Fa3et/omk3cinoxQqPzOK+i7TSdN07/jzsbeE/3lQZ/OppZCoJzW8KfL1OepiVNWUT58i+F/ipV3CyjT2eZRVbUPBfiCzhLXGmyMF/ih+f+Ve6X16VBAcj6VStrmeSXG7I7kiteRGakz51jt5BexqxIZXGVZSD1+ldNXsOp6BY3NtdavNbJ9ohtpfLcDBJKEZPrXjw6V6eX6KR8/nL9+IUUUV6J4oUUUUAFFFFABRRSEhQSeg5NAC0Vzb+NLBcgQXBPpgf41bsPEVtfRySeTNFFEMu7j5R7cVisRSbsmdLwddK7ibNFYcnie3Kv9mtrqfaDhlj+Wmabrl9eWSy/wBlzSnJBeNgFP50fWKd7XGsHV5eZqxv0VRtNSN1dPbtazQyRqGbfjAz2yKvVpGakrownCUHaQUUUVRAUUUUAFFFFABRRRQAUUUUAFPh+/8AhTKfD9/8KmWxpT+IxWgAU8VQulRcA9a7eLwTqs4J37FP+zUcvw0u3OWuG9zivlViKa6n38sPUfQ4VGSMFjyarz3ZfIAGK7c/DWQZJvHPb5VzWhonwvtpNSR9QvHW0hBmmJXHyryRmnHEU5OyepEsPUgryWhW8OXsWhotjMuEWxM90rfxNI6ZX6+WBXF3WmTWd/cxrhoYpSqzA/KwzwQfyqx4h8RvP4nnv7Bz5Sy5i4wCB04qeP4i3Nxi21Syt50xgOF2uv0aphGzckVJw0R1a3Esul6YzWk+y0thFJLgFT8xPGCeOe+KI/EENxeJYxI4iXMs5bjCKMn+X61nXGj6xb6fDqCzW9kJ18y2YS/NKCMhcDr+NW9A0m0uNGkN7dPa3d1EUujImDGA2cJ9cUpQiouRe7SQ7UL9tXtIbebLS3dl58f/AF0R3OB9VyPyrjxOSMLnNdzDpuk3VzZvbar5cemhYxM4wT8xOdp5PXtmrF54O0yPUJXtLgywSHepTgDPaop4iEVYt03J2PPGinc4XJJp66ZcSMiJGZHY4CrySa75PDVsGMYY/U16F4N8DW2lyLqd0hNxj90j/wDLMev1reNZTehlWjGmrsi+HngGPw1ai/vkV9SlXPPSEeg9/U13LNu+lOJ5x2pjEAVqee3d3I3OBnNZd7dbUNWbu5CAjtXO3FwJXORwD2qkrlxQx3aeUAd61rCz3tsH3Ry59ap2lsQwCDMj8DjoK6OKJbaERr+J9TTZUpW0KmtsE0G/UDgW0gx/wE14EOgr3XXJP+JNff8AXvJ/6Ca8KHQV6OX7SPn83+KIUUUV6J44UUUUAFFFFABSMQFJIyMcilooGtzz86hpMczG20ZpZCTxK5IH0Fb1lc3N34e8+KS2sB5hwdg2BPofetHVJ4NM06edUjRypC4UDLGqW2K18MQQM1srtECEuDhTnk8V5/s3CTTfTpoes6vtYxaj166mTc3dsiOsviG4lbBBS3jwv+FUNMns0tAk93qUT5PywH5asSX3l27K2rW8ZxxFaW36ZwKq6bfRw2XlSareW3zHCRJkfzrkclzL+v1O6MHyP+v0NOw0a41FHuoNSuo0aQqN+dzKO55611ttbrawJEpLbRyzHJY+prB0bW7NF8iXU5bh3YbDNGQR7Z5ro69HDRppXjueRjZ1HLllt0Ciiiuo4QooooAKKKKACiiigAooooAKfD9/8KZT4fv/AIVMtjSn8R7ZNcW0I+f73oOaoTXiS5VVVU9WPJrFuZJgGZYyik8nHX8e9ZTax5MoSAJPK3vwPyr4KUm9j9OjSS3Z0k9zDaR75nVFP3UUfMfoKx9bvLnU9Bvba2RYt8TIpVvmbIwRVm18Hahr+mrevqDQzMTgFAwI7emKw7+PWfBt9Hc3MgvoVHzKuc4+hOK2hRqL3kjJ1qUrxb1PFpoxGXjkXa4OCDxisyQhZvlG7Heus8UaxpOrXU8o06eCRyTuBAwfp0rmIltYpN5818dAyDH867YX3ZxVLJ2TLd3q1/qNrZ2DTyyC3XZFGMnaPQVtaf4f8cJbtPbW1z5Cj5i8i7SPTBODWXHcwZDJbTeYe6qE/lXU6R4l1m20+extNOmmgl7MScflQ3JbILRk9WZTeIvEmnPtu7EYXgkwlP1XArRs/idPFtWe0JA4+Rwf5j+tSLqGqx6lGupxS2lqQcoi5ZuOBzzXajUvAt3psDXWlW73KrtNubf5mP8AeJHzcfWhJS3SKk5R+Bsy9K+KWjwXUc9xbuWXkLLDxn1yGP8AKvQLD4x+H70KrSxox7CTH/oYWvH9V03wXcyl4hdWDH+GFG2/kxNc9c6HpRb/AEXXE2+k8JB/MZq4pR2MZpzd5as+prbxfot5HuS9RT/dzuP1+XPFWm1G2nX9zdwv7Bxn8q+RZLG4sVjkstVikbkkQylCn54z+FTReK/EFqQr388gXtKRIP1zV8xmoJbn1DeCZskjK+1VIIORI46dB614DZ/E/WrfAd9w/wBl2X9AcV0mnfGKdZUN3FIyg9MKw/kD+tUqli1FdGe86fbeUhmYHzG6ewqaVnPODXi8vxPm1IFoPEyWfPEMltsx+IBqP/hMPECBHXW1mV22rsdHyfoBmlzJkuk92eqayWGj3oKn/UP/AOgmvEx0rppfGHiBYJLe8VWSVGQ74tpwRjIxXM9OK9XL9YyPAziNpRuFFFFegeKFFFFABRRRQAUUUUAY1zoTahfCe+uTJEh+SFBgD61NfaDY6jcJNcK5KqFCq2BitOis/Yw1utzf6xVurO1uxmSaLYRWM0cFnDuMbBcrk5xxyaoeGdJEWmuby0TzGkJHmICcfjXRUVPsIc6lbYf1mpyODe5XFhZqwZbWAMOQRGMirFFFaqKWxi5OW7CiiimSFFFFABRRRQAUUUUAFFFFABT4fv8A4Uynw/f/AAqZbGlP4jrL/VbrU2G9vJhb/lmvLEfXt9KgRAxKxbIlQD5EIULjrubHv70rRqJxFzsEYk68k7yMfTitG0tInkdCvyxTCNR25AOfrXwzifpiehNN4tvbSNLOO3umLLkCGJJBgD72dysB25rzvxDe6xdSyyxW98VLYObd8Z9MZYV6PDGjPcjbgI2Ov3ucZJ71ejtIzJGOQBKUAGMDHOenX/IrdV5WsczoK90fOtzaaznmwueucNatx+lNt7TxBLII7fTpi3Xm1x+pWvoVoxNIqEkKVJIB61FqkjLdw264CH5yQOSckf0/WmsQ+xDwy7niEeneM8fJaTLj+7GgpTp3jSZSC2obemPP2j+destK7M65wCVTjjjr/OtRLWNnt1OSNpY+5zT9tIf1ePdnicPhTW5H82fCuqlv3sjMR+VbumeG9V066b9/vCuqlQhRct39Tj1Net2thAzF2UlmYkn6dP5Uye2jfT5CQdz7ix7nFS6smWqUYnnt1FqkbqtzAhZZNoy7AkYP/wBaoboXlvbLJdaVZtGWJKE/MT7kjPpXfajI0+kT3L7TKkccynaOGGD/AErL1CGO78Y/Y5lDQMCCv0FJMo46WEOiSS+HYRhsNgryevSqkkVg0jEeHyqk9Nw4rtXO60SQgEsoHTpjilS3i8t12DCue3t/9alzsfImjhX0qwlZmOgNt6ECTp69/rzUdx4d0Njj+yr+AFQVKShvx5Nek6fax+SCcks5jYnHIB4/HipP7MtjNE+0gjjHbGM4/Wn7RoXsonkk/g+yIPlXN/Gc9JLXfx68GsyfQLrT0klgnMrkbQht3ViPYkYzXuaWcBUnYMjfj8OlMmsrdwwaJcDpx04H+NJYiSE8NBngljLqi6hbo4uVQyKCGztxmvQT1rfuIY1tnYKMkMOawK+gympzxkz5bPqfs5wV77hRRRXrHz4UVNbxLKxDEjHpUNF9bDtpcKKKKBBRRRQAUUUUAFFFFABRRRQAUUUUAFFFFABRRRQAUUUUAFFFFABUkP3/AMKjrX0HTYdRuJlmZ1CKCNhHr7ipm7RuaUleSR//2Q=="/>
          <p:cNvSpPr>
            <a:spLocks noChangeAspect="1" noChangeArrowheads="1"/>
          </p:cNvSpPr>
          <p:nvPr/>
        </p:nvSpPr>
        <p:spPr bwMode="auto">
          <a:xfrm>
            <a:off x="63501" y="-144461"/>
            <a:ext cx="304800" cy="304801"/>
          </a:xfrm>
          <a:prstGeom prst="rect">
            <a:avLst/>
          </a:prstGeom>
          <a:noFill/>
          <a:ln w="9525">
            <a:noFill/>
            <a:miter lim="800000"/>
            <a:headEnd/>
            <a:tailEnd/>
          </a:ln>
        </p:spPr>
        <p:txBody>
          <a:bodyPr lIns="91418" tIns="45710" rIns="91418" bIns="45710"/>
          <a:lstStyle/>
          <a:p>
            <a:pPr defTabSz="914180" fontAlgn="base">
              <a:spcBef>
                <a:spcPct val="0"/>
              </a:spcBef>
              <a:spcAft>
                <a:spcPct val="0"/>
              </a:spcAft>
            </a:pPr>
            <a:endParaRPr lang="zh-CN" altLang="en-US" sz="2000" dirty="0" smtClean="0">
              <a:solidFill>
                <a:prstClr val="black"/>
              </a:solidFill>
              <a:latin typeface="黑体" pitchFamily="49" charset="-122"/>
            </a:endParaRPr>
          </a:p>
        </p:txBody>
      </p:sp>
      <p:sp>
        <p:nvSpPr>
          <p:cNvPr id="206859" name="AutoShape 50" descr="http://img0.imgtn.bdimg.com/it/u=3980341530,2228939596&amp;fm=21&amp;gp=0.jpg"/>
          <p:cNvSpPr>
            <a:spLocks noChangeAspect="1" noChangeArrowheads="1"/>
          </p:cNvSpPr>
          <p:nvPr/>
        </p:nvSpPr>
        <p:spPr bwMode="auto">
          <a:xfrm>
            <a:off x="63505" y="-1544637"/>
            <a:ext cx="5334001" cy="3200401"/>
          </a:xfrm>
          <a:prstGeom prst="rect">
            <a:avLst/>
          </a:prstGeom>
          <a:noFill/>
          <a:ln w="9525">
            <a:noFill/>
            <a:miter lim="800000"/>
            <a:headEnd/>
            <a:tailEnd/>
          </a:ln>
        </p:spPr>
        <p:txBody>
          <a:bodyPr lIns="91418" tIns="45710" rIns="91418" bIns="45710"/>
          <a:lstStyle/>
          <a:p>
            <a:pPr defTabSz="914180" fontAlgn="base">
              <a:spcBef>
                <a:spcPct val="0"/>
              </a:spcBef>
              <a:spcAft>
                <a:spcPct val="0"/>
              </a:spcAft>
            </a:pPr>
            <a:endParaRPr lang="zh-CN" altLang="en-US" sz="2000" dirty="0" smtClean="0">
              <a:solidFill>
                <a:prstClr val="black"/>
              </a:solidFill>
              <a:latin typeface="黑体" pitchFamily="49" charset="-122"/>
            </a:endParaRPr>
          </a:p>
        </p:txBody>
      </p:sp>
      <p:sp>
        <p:nvSpPr>
          <p:cNvPr id="206860" name="AutoShape 52" descr="http://img0.imgtn.bdimg.com/it/u=3214097548,756072794&amp;fm=21&amp;gp=0.jpg"/>
          <p:cNvSpPr>
            <a:spLocks noChangeAspect="1" noChangeArrowheads="1"/>
          </p:cNvSpPr>
          <p:nvPr/>
        </p:nvSpPr>
        <p:spPr bwMode="auto">
          <a:xfrm>
            <a:off x="63501" y="-144461"/>
            <a:ext cx="304800" cy="304801"/>
          </a:xfrm>
          <a:prstGeom prst="rect">
            <a:avLst/>
          </a:prstGeom>
          <a:noFill/>
          <a:ln w="9525">
            <a:noFill/>
            <a:miter lim="800000"/>
            <a:headEnd/>
            <a:tailEnd/>
          </a:ln>
        </p:spPr>
        <p:txBody>
          <a:bodyPr lIns="91418" tIns="45710" rIns="91418" bIns="45710"/>
          <a:lstStyle/>
          <a:p>
            <a:pPr defTabSz="914180" fontAlgn="base">
              <a:spcBef>
                <a:spcPct val="0"/>
              </a:spcBef>
              <a:spcAft>
                <a:spcPct val="0"/>
              </a:spcAft>
            </a:pPr>
            <a:endParaRPr lang="zh-CN" altLang="en-US" sz="2000" dirty="0" smtClean="0">
              <a:solidFill>
                <a:prstClr val="black"/>
              </a:solidFill>
              <a:latin typeface="黑体" pitchFamily="49" charset="-122"/>
            </a:endParaRPr>
          </a:p>
        </p:txBody>
      </p:sp>
      <p:pic>
        <p:nvPicPr>
          <p:cNvPr id="206861" name="Picture 54" descr="http://file.attop.com/img/wk/14090311130300383116_700.png"/>
          <p:cNvPicPr>
            <a:picLocks noChangeAspect="1" noChangeArrowheads="1"/>
          </p:cNvPicPr>
          <p:nvPr/>
        </p:nvPicPr>
        <p:blipFill>
          <a:blip r:embed="rId10" cstate="print"/>
          <a:srcRect/>
          <a:stretch>
            <a:fillRect/>
          </a:stretch>
        </p:blipFill>
        <p:spPr bwMode="auto">
          <a:xfrm>
            <a:off x="6156176" y="2420888"/>
            <a:ext cx="2476500" cy="2743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22" presetClass="entr" presetSubtype="8" fill="hold"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10"/>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15371"/>
                                        </p:tgtEl>
                                        <p:attrNameLst>
                                          <p:attrName>style.visibility</p:attrName>
                                        </p:attrNameLst>
                                      </p:cBhvr>
                                      <p:to>
                                        <p:strVal val="visible"/>
                                      </p:to>
                                    </p:se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Righ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6"/>
          <p:cNvGrpSpPr>
            <a:grpSpLocks/>
          </p:cNvGrpSpPr>
          <p:nvPr/>
        </p:nvGrpSpPr>
        <p:grpSpPr bwMode="auto">
          <a:xfrm>
            <a:off x="0" y="73845"/>
            <a:ext cx="9144000" cy="762768"/>
            <a:chOff x="0" y="73080"/>
            <a:chExt cx="9144001" cy="763632"/>
          </a:xfrm>
        </p:grpSpPr>
        <p:grpSp>
          <p:nvGrpSpPr>
            <p:cNvPr id="3" name="组合 21"/>
            <p:cNvGrpSpPr>
              <a:grpSpLocks/>
            </p:cNvGrpSpPr>
            <p:nvPr/>
          </p:nvGrpSpPr>
          <p:grpSpPr bwMode="auto">
            <a:xfrm>
              <a:off x="0" y="100112"/>
              <a:ext cx="9144001" cy="736600"/>
              <a:chOff x="0" y="100112"/>
              <a:chExt cx="9144001" cy="736600"/>
            </a:xfrm>
          </p:grpSpPr>
          <p:grpSp>
            <p:nvGrpSpPr>
              <p:cNvPr id="4" name="组合 27"/>
              <p:cNvGrpSpPr>
                <a:grpSpLocks/>
              </p:cNvGrpSpPr>
              <p:nvPr/>
            </p:nvGrpSpPr>
            <p:grpSpPr bwMode="auto">
              <a:xfrm>
                <a:off x="0" y="100112"/>
                <a:ext cx="9144001" cy="736600"/>
                <a:chOff x="0" y="100112"/>
                <a:chExt cx="9144001" cy="736600"/>
              </a:xfrm>
            </p:grpSpPr>
            <p:grpSp>
              <p:nvGrpSpPr>
                <p:cNvPr id="5" name="组合 38"/>
                <p:cNvGrpSpPr>
                  <a:grpSpLocks/>
                </p:cNvGrpSpPr>
                <p:nvPr/>
              </p:nvGrpSpPr>
              <p:grpSpPr bwMode="auto">
                <a:xfrm>
                  <a:off x="0" y="100112"/>
                  <a:ext cx="9144001" cy="736600"/>
                  <a:chOff x="0" y="116632"/>
                  <a:chExt cx="9144001" cy="736600"/>
                </a:xfrm>
              </p:grpSpPr>
              <p:grpSp>
                <p:nvGrpSpPr>
                  <p:cNvPr id="6" name="组合 9"/>
                  <p:cNvGrpSpPr>
                    <a:grpSpLocks/>
                  </p:cNvGrpSpPr>
                  <p:nvPr/>
                </p:nvGrpSpPr>
                <p:grpSpPr bwMode="auto">
                  <a:xfrm>
                    <a:off x="0" y="116632"/>
                    <a:ext cx="9144001" cy="736600"/>
                    <a:chOff x="289856" y="241300"/>
                    <a:chExt cx="3081694" cy="736600"/>
                  </a:xfrm>
                  <a:solidFill>
                    <a:schemeClr val="bg2">
                      <a:lumMod val="25000"/>
                    </a:schemeClr>
                  </a:solidFill>
                </p:grpSpPr>
                <p:sp>
                  <p:nvSpPr>
                    <p:cNvPr id="24" name="直角三角形 12"/>
                    <p:cNvSpPr/>
                    <p:nvPr/>
                  </p:nvSpPr>
                  <p:spPr>
                    <a:xfrm rot="5400000">
                      <a:off x="576621" y="379054"/>
                      <a:ext cx="736600" cy="461092"/>
                    </a:xfrm>
                    <a:prstGeom prst="rtTriangle">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cxnSp>
                  <p:nvCxnSpPr>
                    <p:cNvPr id="25" name="直接连接符 24"/>
                    <p:cNvCxnSpPr/>
                    <p:nvPr/>
                  </p:nvCxnSpPr>
                  <p:spPr>
                    <a:xfrm>
                      <a:off x="289856" y="977900"/>
                      <a:ext cx="3081694" cy="0"/>
                    </a:xfrm>
                    <a:prstGeom prst="line">
                      <a:avLst/>
                    </a:prstGeom>
                    <a:grpFill/>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3" name="直接连接符 22"/>
                  <p:cNvCxnSpPr/>
                  <p:nvPr/>
                </p:nvCxnSpPr>
                <p:spPr bwMode="auto">
                  <a:xfrm>
                    <a:off x="2627313" y="117386"/>
                    <a:ext cx="6516688" cy="0"/>
                  </a:xfrm>
                  <a:prstGeom prst="line">
                    <a:avLst/>
                  </a:prstGeom>
                  <a:solidFill>
                    <a:schemeClr val="bg2">
                      <a:lumMod val="25000"/>
                    </a:schemeClr>
                  </a:solidFill>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p:cNvCxnSpPr/>
                <p:nvPr/>
              </p:nvCxnSpPr>
              <p:spPr>
                <a:xfrm>
                  <a:off x="971550" y="116759"/>
                  <a:ext cx="0" cy="719953"/>
                </a:xfrm>
                <a:prstGeom prst="line">
                  <a:avLst/>
                </a:prstGeom>
                <a:ln w="762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16013" y="116759"/>
                  <a:ext cx="0" cy="719953"/>
                </a:xfrm>
                <a:prstGeom prst="line">
                  <a:avLst/>
                </a:prstGeom>
                <a:ln w="1016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27088" y="116759"/>
                  <a:ext cx="0" cy="719953"/>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07913" name="矩形 16"/>
              <p:cNvSpPr>
                <a:spLocks noChangeArrowheads="1"/>
              </p:cNvSpPr>
              <p:nvPr>
                <p:custDataLst>
                  <p:tags r:id="rId3"/>
                </p:custDataLst>
              </p:nvPr>
            </p:nvSpPr>
            <p:spPr bwMode="auto">
              <a:xfrm>
                <a:off x="2339752" y="188005"/>
                <a:ext cx="6466387" cy="535912"/>
              </a:xfrm>
              <a:prstGeom prst="rect">
                <a:avLst/>
              </a:prstGeom>
              <a:noFill/>
              <a:ln w="9525">
                <a:noFill/>
                <a:miter lim="800000"/>
                <a:headEnd/>
                <a:tailEnd/>
              </a:ln>
            </p:spPr>
            <p:txBody>
              <a:bodyPr>
                <a:spAutoFit/>
              </a:bodyPr>
              <a:lstStyle/>
              <a:p>
                <a:pPr defTabSz="914180">
                  <a:defRPr/>
                </a:pPr>
                <a:r>
                  <a:rPr lang="zh-CN" altLang="zh-CN" sz="2800" b="1" dirty="0" smtClean="0">
                    <a:ln w="6350">
                      <a:noFill/>
                    </a:ln>
                    <a:solidFill>
                      <a:srgbClr val="002060"/>
                    </a:solidFill>
                  </a:rPr>
                  <a:t>（二）提升思想道德素质与法治素养</a:t>
                </a:r>
                <a:endParaRPr lang="zh-CN" altLang="en-US" sz="2800" b="1" kern="0" dirty="0">
                  <a:solidFill>
                    <a:sysClr val="windowText" lastClr="000000"/>
                  </a:solidFill>
                  <a:latin typeface="黑体" pitchFamily="49" charset="-122"/>
                  <a:ea typeface="黑体" pitchFamily="49" charset="-122"/>
                </a:endParaRPr>
              </a:p>
            </p:txBody>
          </p:sp>
        </p:grpSp>
        <p:pic>
          <p:nvPicPr>
            <p:cNvPr id="26" name="Picture 2" descr="E:\ppt模板\素材\人像\Job_Search-128.png"/>
            <p:cNvPicPr>
              <a:picLocks noChangeAspect="1" noChangeArrowheads="1"/>
            </p:cNvPicPr>
            <p:nvPr/>
          </p:nvPicPr>
          <p:blipFill>
            <a:blip r:embed="rId5" cstate="print">
              <a:duotone>
                <a:prstClr val="black"/>
                <a:schemeClr val="accent4">
                  <a:tint val="45000"/>
                  <a:satMod val="400000"/>
                </a:schemeClr>
              </a:duotone>
            </a:blip>
            <a:stretch>
              <a:fillRect/>
            </a:stretch>
          </p:blipFill>
          <p:spPr bwMode="auto">
            <a:xfrm>
              <a:off x="133363" y="73080"/>
              <a:ext cx="641190" cy="725715"/>
            </a:xfrm>
            <a:prstGeom prst="rect">
              <a:avLst/>
            </a:prstGeom>
            <a:noFill/>
          </p:spPr>
        </p:pic>
      </p:grpSp>
      <p:grpSp>
        <p:nvGrpSpPr>
          <p:cNvPr id="7" name="组合 33"/>
          <p:cNvGrpSpPr>
            <a:grpSpLocks/>
          </p:cNvGrpSpPr>
          <p:nvPr/>
        </p:nvGrpSpPr>
        <p:grpSpPr bwMode="auto">
          <a:xfrm>
            <a:off x="357194" y="857250"/>
            <a:ext cx="6823075" cy="642938"/>
            <a:chOff x="462579" y="806304"/>
            <a:chExt cx="6718158" cy="968069"/>
          </a:xfrm>
        </p:grpSpPr>
        <p:grpSp>
          <p:nvGrpSpPr>
            <p:cNvPr id="8" name="组合 72"/>
            <p:cNvGrpSpPr>
              <a:grpSpLocks/>
            </p:cNvGrpSpPr>
            <p:nvPr/>
          </p:nvGrpSpPr>
          <p:grpSpPr bwMode="auto">
            <a:xfrm>
              <a:off x="1165905" y="806304"/>
              <a:ext cx="6014832" cy="731430"/>
              <a:chOff x="628887" y="806304"/>
              <a:chExt cx="6014832" cy="731430"/>
            </a:xfrm>
          </p:grpSpPr>
          <p:sp>
            <p:nvSpPr>
              <p:cNvPr id="207908" name="Rectangle 7"/>
              <p:cNvSpPr>
                <a:spLocks noChangeArrowheads="1"/>
              </p:cNvSpPr>
              <p:nvPr/>
            </p:nvSpPr>
            <p:spPr bwMode="black">
              <a:xfrm>
                <a:off x="628887" y="806304"/>
                <a:ext cx="6014832" cy="586514"/>
              </a:xfrm>
              <a:prstGeom prst="rect">
                <a:avLst/>
              </a:prstGeom>
              <a:noFill/>
              <a:ln w="9525" algn="ctr">
                <a:noFill/>
                <a:miter lim="800000"/>
                <a:headEnd/>
                <a:tailEnd/>
              </a:ln>
            </p:spPr>
            <p:txBody>
              <a:bodyPr>
                <a:spAutoFit/>
              </a:bodyPr>
              <a:lstStyle/>
              <a:p>
                <a:pPr defTabSz="914180" fontAlgn="base">
                  <a:lnSpc>
                    <a:spcPct val="110000"/>
                  </a:lnSpc>
                  <a:spcBef>
                    <a:spcPct val="0"/>
                  </a:spcBef>
                  <a:spcAft>
                    <a:spcPct val="0"/>
                  </a:spcAft>
                </a:pPr>
                <a:endParaRPr lang="en-US" altLang="zh-CN" sz="2000" dirty="0" smtClean="0">
                  <a:solidFill>
                    <a:srgbClr val="080808"/>
                  </a:solidFill>
                  <a:latin typeface="黑体" pitchFamily="49" charset="-122"/>
                  <a:cs typeface="Arial" pitchFamily="34" charset="0"/>
                </a:endParaRPr>
              </a:p>
            </p:txBody>
          </p:sp>
          <p:cxnSp>
            <p:nvCxnSpPr>
              <p:cNvPr id="32" name="直接连接符 31"/>
              <p:cNvCxnSpPr/>
              <p:nvPr/>
            </p:nvCxnSpPr>
            <p:spPr>
              <a:xfrm>
                <a:off x="696163" y="1537734"/>
                <a:ext cx="5849081" cy="0"/>
              </a:xfrm>
              <a:prstGeom prst="line">
                <a:avLst/>
              </a:prstGeom>
              <a:ln w="28575"/>
            </p:spPr>
            <p:style>
              <a:lnRef idx="1">
                <a:schemeClr val="accent4"/>
              </a:lnRef>
              <a:fillRef idx="0">
                <a:schemeClr val="accent4"/>
              </a:fillRef>
              <a:effectRef idx="0">
                <a:schemeClr val="accent4"/>
              </a:effectRef>
              <a:fontRef idx="minor">
                <a:schemeClr val="tx1"/>
              </a:fontRef>
            </p:style>
          </p:cxnSp>
        </p:grpSp>
        <p:pic>
          <p:nvPicPr>
            <p:cNvPr id="20481" name="Picture 1" descr="E:\ppt模板\素材\箭头\arrow-download-icon.png"/>
            <p:cNvPicPr>
              <a:picLocks noChangeAspect="1" noChangeArrowheads="1"/>
            </p:cNvPicPr>
            <p:nvPr/>
          </p:nvPicPr>
          <p:blipFill>
            <a:blip r:embed="rId6" cstate="print">
              <a:duotone>
                <a:schemeClr val="accent4">
                  <a:shade val="45000"/>
                  <a:satMod val="135000"/>
                </a:schemeClr>
                <a:prstClr val="white"/>
              </a:duotone>
            </a:blip>
            <a:srcRect/>
            <a:stretch>
              <a:fillRect/>
            </a:stretch>
          </p:blipFill>
          <p:spPr bwMode="auto">
            <a:xfrm>
              <a:off x="462579" y="806306"/>
              <a:ext cx="673164" cy="968067"/>
            </a:xfrm>
            <a:prstGeom prst="rect">
              <a:avLst/>
            </a:prstGeom>
            <a:noFill/>
          </p:spPr>
        </p:pic>
      </p:grpSp>
      <p:grpSp>
        <p:nvGrpSpPr>
          <p:cNvPr id="9" name="组合 72"/>
          <p:cNvGrpSpPr>
            <a:grpSpLocks/>
          </p:cNvGrpSpPr>
          <p:nvPr/>
        </p:nvGrpSpPr>
        <p:grpSpPr bwMode="auto">
          <a:xfrm>
            <a:off x="1500191" y="928690"/>
            <a:ext cx="2897187" cy="915986"/>
            <a:chOff x="6067550" y="1101396"/>
            <a:chExt cx="2896938" cy="916655"/>
          </a:xfrm>
        </p:grpSpPr>
        <p:sp>
          <p:nvSpPr>
            <p:cNvPr id="69" name="MH_Other_1"/>
            <p:cNvSpPr/>
            <p:nvPr>
              <p:custDataLst>
                <p:tags r:id="rId2"/>
              </p:custDataLst>
            </p:nvPr>
          </p:nvSpPr>
          <p:spPr bwMode="auto">
            <a:xfrm>
              <a:off x="6067550" y="1628830"/>
              <a:ext cx="2896938" cy="38922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4">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70" name="矩形 69"/>
            <p:cNvSpPr/>
            <p:nvPr/>
          </p:nvSpPr>
          <p:spPr>
            <a:xfrm>
              <a:off x="6138981" y="1101396"/>
              <a:ext cx="2447715" cy="408150"/>
            </a:xfrm>
            <a:prstGeom prst="rect">
              <a:avLst/>
            </a:prstGeom>
            <a:solidFill>
              <a:schemeClr val="accent4">
                <a:lumMod val="50000"/>
              </a:schemeClr>
            </a:solidFill>
            <a:ln>
              <a:solidFill>
                <a:schemeClr val="bg2">
                  <a:lumMod val="25000"/>
                </a:schemeClr>
              </a:solidFill>
            </a:ln>
          </p:spPr>
          <p:txBody>
            <a:bodyPr>
              <a:spAutoFit/>
            </a:bodyPr>
            <a:lstStyle/>
            <a:p>
              <a:pPr algn="ctr" defTabSz="914180" fontAlgn="base">
                <a:spcBef>
                  <a:spcPct val="0"/>
                </a:spcBef>
                <a:spcAft>
                  <a:spcPct val="0"/>
                </a:spcAft>
                <a:defRPr/>
              </a:pPr>
              <a:r>
                <a:rPr lang="zh-CN" altLang="en-US" sz="2000" b="1" dirty="0">
                  <a:solidFill>
                    <a:prstClr val="white"/>
                  </a:solidFill>
                  <a:latin typeface="黑体" pitchFamily="49" charset="-122"/>
                  <a:ea typeface="黑体" pitchFamily="49" charset="-122"/>
                </a:rPr>
                <a:t>联系</a:t>
              </a:r>
            </a:p>
          </p:txBody>
        </p:sp>
      </p:grpSp>
      <p:grpSp>
        <p:nvGrpSpPr>
          <p:cNvPr id="10" name="组合 118"/>
          <p:cNvGrpSpPr>
            <a:grpSpLocks/>
          </p:cNvGrpSpPr>
          <p:nvPr/>
        </p:nvGrpSpPr>
        <p:grpSpPr bwMode="auto">
          <a:xfrm>
            <a:off x="285752" y="1772818"/>
            <a:ext cx="6357938" cy="3748510"/>
            <a:chOff x="317733" y="1671733"/>
            <a:chExt cx="3897077" cy="2616542"/>
          </a:xfrm>
        </p:grpSpPr>
        <p:grpSp>
          <p:nvGrpSpPr>
            <p:cNvPr id="11" name="组合 67"/>
            <p:cNvGrpSpPr>
              <a:grpSpLocks/>
            </p:cNvGrpSpPr>
            <p:nvPr/>
          </p:nvGrpSpPr>
          <p:grpSpPr bwMode="auto">
            <a:xfrm>
              <a:off x="561573" y="1671733"/>
              <a:ext cx="3653237" cy="1061865"/>
              <a:chOff x="619630" y="1323388"/>
              <a:chExt cx="3653237" cy="1061865"/>
            </a:xfrm>
          </p:grpSpPr>
          <p:sp>
            <p:nvSpPr>
              <p:cNvPr id="90" name="矩形 89"/>
              <p:cNvSpPr/>
              <p:nvPr/>
            </p:nvSpPr>
            <p:spPr>
              <a:xfrm>
                <a:off x="619630" y="1323388"/>
                <a:ext cx="3225717" cy="300769"/>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defTabSz="914180" fontAlgn="base">
                  <a:spcBef>
                    <a:spcPct val="0"/>
                  </a:spcBef>
                  <a:spcAft>
                    <a:spcPct val="0"/>
                  </a:spcAft>
                  <a:defRPr/>
                </a:pPr>
                <a:r>
                  <a:rPr lang="zh-CN" altLang="en-US" sz="2200" b="1" dirty="0" smtClean="0">
                    <a:solidFill>
                      <a:srgbClr val="002060"/>
                    </a:solidFill>
                    <a:latin typeface="黑体" pitchFamily="49" charset="-122"/>
                    <a:ea typeface="黑体" pitchFamily="49" charset="-122"/>
                  </a:rPr>
                  <a:t>另一方面，法律为思想道德提供制度保障。</a:t>
                </a:r>
              </a:p>
            </p:txBody>
          </p:sp>
          <p:sp>
            <p:nvSpPr>
              <p:cNvPr id="91" name="MH_Other_2"/>
              <p:cNvSpPr/>
              <p:nvPr>
                <p:custDataLst>
                  <p:tags r:id="rId1"/>
                </p:custDataLst>
              </p:nvPr>
            </p:nvSpPr>
            <p:spPr bwMode="auto">
              <a:xfrm flipH="1">
                <a:off x="986867" y="2188009"/>
                <a:ext cx="3286000" cy="197244"/>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4">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defTabSz="914180" fontAlgn="base">
                  <a:spcBef>
                    <a:spcPct val="0"/>
                  </a:spcBef>
                  <a:spcAft>
                    <a:spcPct val="0"/>
                  </a:spcAft>
                  <a:defRPr/>
                </a:pPr>
                <a:endParaRPr lang="zh-CN" altLang="en-US" sz="2000" dirty="0">
                  <a:solidFill>
                    <a:prstClr val="white"/>
                  </a:solidFill>
                </a:endParaRPr>
              </a:p>
            </p:txBody>
          </p:sp>
        </p:grpSp>
        <p:grpSp>
          <p:nvGrpSpPr>
            <p:cNvPr id="12" name="组合 55"/>
            <p:cNvGrpSpPr>
              <a:grpSpLocks/>
            </p:cNvGrpSpPr>
            <p:nvPr/>
          </p:nvGrpSpPr>
          <p:grpSpPr bwMode="auto">
            <a:xfrm>
              <a:off x="317733" y="2177326"/>
              <a:ext cx="3625595" cy="2110949"/>
              <a:chOff x="1771780" y="1634821"/>
              <a:chExt cx="3625595" cy="2110949"/>
            </a:xfrm>
          </p:grpSpPr>
          <p:cxnSp>
            <p:nvCxnSpPr>
              <p:cNvPr id="34" name="直接箭头连接符 33"/>
              <p:cNvCxnSpPr/>
              <p:nvPr/>
            </p:nvCxnSpPr>
            <p:spPr>
              <a:xfrm flipV="1">
                <a:off x="5274770" y="1634821"/>
                <a:ext cx="10704" cy="2110949"/>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3" name="组合 34"/>
              <p:cNvGrpSpPr>
                <a:grpSpLocks/>
              </p:cNvGrpSpPr>
              <p:nvPr/>
            </p:nvGrpSpPr>
            <p:grpSpPr bwMode="auto">
              <a:xfrm>
                <a:off x="1771780" y="1732385"/>
                <a:ext cx="3625595" cy="632681"/>
                <a:chOff x="4319837" y="1537510"/>
                <a:chExt cx="3625595" cy="632681"/>
              </a:xfrm>
            </p:grpSpPr>
            <p:sp>
              <p:nvSpPr>
                <p:cNvPr id="36" name="椭圆 35"/>
                <p:cNvSpPr/>
                <p:nvPr/>
              </p:nvSpPr>
              <p:spPr>
                <a:xfrm>
                  <a:off x="7729414" y="1954110"/>
                  <a:ext cx="216018" cy="2160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80" fontAlgn="base">
                    <a:spcBef>
                      <a:spcPct val="0"/>
                    </a:spcBef>
                    <a:spcAft>
                      <a:spcPct val="0"/>
                    </a:spcAft>
                    <a:defRPr/>
                  </a:pPr>
                  <a:endParaRPr lang="zh-CN" altLang="en-US" sz="2000" dirty="0">
                    <a:solidFill>
                      <a:prstClr val="white"/>
                    </a:solidFill>
                  </a:endParaRPr>
                </a:p>
              </p:txBody>
            </p:sp>
            <p:sp>
              <p:nvSpPr>
                <p:cNvPr id="37" name="圆角矩形 36"/>
                <p:cNvSpPr/>
                <p:nvPr/>
              </p:nvSpPr>
              <p:spPr>
                <a:xfrm>
                  <a:off x="4319837" y="1537510"/>
                  <a:ext cx="3112796" cy="6031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180" fontAlgn="base">
                    <a:spcBef>
                      <a:spcPct val="0"/>
                    </a:spcBef>
                    <a:spcAft>
                      <a:spcPct val="0"/>
                    </a:spcAft>
                    <a:defRPr/>
                  </a:pPr>
                  <a:r>
                    <a:rPr lang="zh-CN" altLang="en-US" sz="2000" b="1" dirty="0" smtClean="0">
                      <a:solidFill>
                        <a:srgbClr val="FFFF00"/>
                      </a:solidFill>
                      <a:latin typeface="黑体" pitchFamily="49" charset="-122"/>
                      <a:ea typeface="黑体" pitchFamily="49" charset="-122"/>
                    </a:rPr>
                    <a:t>法律通过对思想道德的基本原则予以确认，为思想道德建设提供国家强制力保障。</a:t>
                  </a:r>
                </a:p>
                <a:p>
                  <a:pPr defTabSz="914180" fontAlgn="base">
                    <a:spcBef>
                      <a:spcPct val="0"/>
                    </a:spcBef>
                    <a:spcAft>
                      <a:spcPct val="0"/>
                    </a:spcAft>
                    <a:defRPr/>
                  </a:pPr>
                  <a:endParaRPr lang="zh-CN" altLang="en-US" sz="2000" b="1" dirty="0">
                    <a:solidFill>
                      <a:srgbClr val="FFFF00"/>
                    </a:solidFill>
                    <a:latin typeface="黑体" pitchFamily="49" charset="-122"/>
                    <a:ea typeface="黑体" pitchFamily="49" charset="-122"/>
                  </a:endParaRPr>
                </a:p>
              </p:txBody>
            </p:sp>
            <p:cxnSp>
              <p:nvCxnSpPr>
                <p:cNvPr id="38" name="直接连接符 37"/>
                <p:cNvCxnSpPr>
                  <a:stCxn id="36" idx="2"/>
                  <a:endCxn id="37" idx="3"/>
                </p:cNvCxnSpPr>
                <p:nvPr/>
              </p:nvCxnSpPr>
              <p:spPr>
                <a:xfrm flipH="1" flipV="1">
                  <a:off x="7432633" y="1839089"/>
                  <a:ext cx="296781" cy="223062"/>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grpSp>
        </p:grpSp>
      </p:grpSp>
      <p:pic>
        <p:nvPicPr>
          <p:cNvPr id="207882" name="Picture 48" descr="http://img1.cache.netease.com/catchpic/5/51/510F9A0BC9C6021657AFE0500861160D.jpg"/>
          <p:cNvPicPr>
            <a:picLocks noChangeAspect="1" noChangeArrowheads="1"/>
          </p:cNvPicPr>
          <p:nvPr/>
        </p:nvPicPr>
        <p:blipFill>
          <a:blip r:embed="rId7" cstate="print"/>
          <a:srcRect/>
          <a:stretch>
            <a:fillRect/>
          </a:stretch>
        </p:blipFill>
        <p:spPr bwMode="auto">
          <a:xfrm>
            <a:off x="6357941" y="2000259"/>
            <a:ext cx="2524125" cy="3809999"/>
          </a:xfrm>
          <a:prstGeom prst="rect">
            <a:avLst/>
          </a:prstGeom>
          <a:noFill/>
          <a:ln w="9525">
            <a:noFill/>
            <a:miter lim="800000"/>
            <a:headEnd/>
            <a:tailEnd/>
          </a:ln>
        </p:spPr>
      </p:pic>
      <p:sp>
        <p:nvSpPr>
          <p:cNvPr id="52" name="TextBox 51"/>
          <p:cNvSpPr txBox="1"/>
          <p:nvPr/>
        </p:nvSpPr>
        <p:spPr>
          <a:xfrm>
            <a:off x="467544" y="3645024"/>
            <a:ext cx="5472608" cy="2862322"/>
          </a:xfrm>
          <a:prstGeom prst="rect">
            <a:avLst/>
          </a:prstGeom>
          <a:noFill/>
        </p:spPr>
        <p:txBody>
          <a:bodyPr wrap="square" rtlCol="0">
            <a:spAutoFit/>
          </a:bodyPr>
          <a:lstStyle/>
          <a:p>
            <a:r>
              <a:rPr lang="zh-CN" altLang="zh-CN" b="1" u="sng" dirty="0" smtClean="0">
                <a:solidFill>
                  <a:srgbClr val="002060"/>
                </a:solidFill>
                <a:latin typeface="黑体" pitchFamily="49" charset="-122"/>
                <a:ea typeface="黑体" pitchFamily="49" charset="-122"/>
              </a:rPr>
              <a:t>科学立法和民主立法</a:t>
            </a:r>
            <a:r>
              <a:rPr lang="zh-CN" altLang="zh-CN" dirty="0" smtClean="0">
                <a:latin typeface="黑体" pitchFamily="49" charset="-122"/>
                <a:ea typeface="黑体" pitchFamily="49" charset="-122"/>
              </a:rPr>
              <a:t>，可以将思想道德有机融入法律体系，使法律具有鲜明道德导向，让法治成为良法善治；</a:t>
            </a:r>
          </a:p>
          <a:p>
            <a:r>
              <a:rPr lang="zh-CN" altLang="zh-CN" b="1" u="sng" dirty="0" smtClean="0">
                <a:solidFill>
                  <a:srgbClr val="002060"/>
                </a:solidFill>
                <a:latin typeface="黑体" pitchFamily="49" charset="-122"/>
                <a:ea typeface="黑体" pitchFamily="49" charset="-122"/>
              </a:rPr>
              <a:t>严格执法和公正司法</a:t>
            </a:r>
            <a:r>
              <a:rPr lang="zh-CN" altLang="zh-CN" dirty="0" smtClean="0">
                <a:latin typeface="黑体" pitchFamily="49" charset="-122"/>
                <a:ea typeface="黑体" pitchFamily="49" charset="-122"/>
              </a:rPr>
              <a:t>，有利于维护社会公平正义，弘扬真善美、打击假恶丑，使思想道德要求在实践中得到切实遵循；</a:t>
            </a:r>
          </a:p>
          <a:p>
            <a:r>
              <a:rPr lang="zh-CN" altLang="zh-CN" b="1" u="sng" dirty="0" smtClean="0">
                <a:solidFill>
                  <a:srgbClr val="002060"/>
                </a:solidFill>
                <a:latin typeface="黑体" pitchFamily="49" charset="-122"/>
                <a:ea typeface="黑体" pitchFamily="49" charset="-122"/>
              </a:rPr>
              <a:t>全民普法和全民守法，</a:t>
            </a:r>
            <a:r>
              <a:rPr lang="zh-CN" altLang="zh-CN" dirty="0" smtClean="0">
                <a:latin typeface="黑体" pitchFamily="49" charset="-122"/>
                <a:ea typeface="黑体" pitchFamily="49" charset="-122"/>
              </a:rPr>
              <a:t>有助于增强人们信守法律的思想道德水平，引导人们自觉履行法定义务、家庭责任、社会责任。</a:t>
            </a: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22" presetClass="entr" presetSubtype="8"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1500"/>
                            </p:stCondLst>
                            <p:childTnLst>
                              <p:par>
                                <p:cTn id="15" presetID="1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lide(fromRight)">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a:extLst>
              <a:ext uri="{FF2B5EF4-FFF2-40B4-BE49-F238E27FC236}">
                <a16:creationId xmlns:a16="http://schemas.microsoft.com/office/drawing/2014/main" xmlns="" id="{81469D72-0075-45F9-A2D8-C72110ABCCF7}"/>
              </a:ext>
            </a:extLst>
          </p:cNvPr>
          <p:cNvSpPr>
            <a:spLocks noChangeArrowheads="1"/>
          </p:cNvSpPr>
          <p:nvPr/>
        </p:nvSpPr>
        <p:spPr bwMode="white">
          <a:xfrm>
            <a:off x="515661" y="1566622"/>
            <a:ext cx="8143933" cy="4462526"/>
          </a:xfrm>
          <a:prstGeom prst="roundRect">
            <a:avLst>
              <a:gd name="adj" fmla="val 7012"/>
            </a:avLst>
          </a:prstGeom>
          <a:noFill/>
          <a:ln w="38100">
            <a:solidFill>
              <a:srgbClr val="D78D0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endParaRPr>
          </a:p>
        </p:txBody>
      </p:sp>
      <p:sp>
        <p:nvSpPr>
          <p:cNvPr id="3" name="圆角矩形 60">
            <a:extLst>
              <a:ext uri="{FF2B5EF4-FFF2-40B4-BE49-F238E27FC236}">
                <a16:creationId xmlns:a16="http://schemas.microsoft.com/office/drawing/2014/main" xmlns="" id="{1FDF3680-7947-43D6-B4A7-B2BBBE692DCE}"/>
              </a:ext>
            </a:extLst>
          </p:cNvPr>
          <p:cNvSpPr/>
          <p:nvPr/>
        </p:nvSpPr>
        <p:spPr bwMode="auto">
          <a:xfrm>
            <a:off x="974725" y="1281176"/>
            <a:ext cx="2584264" cy="576326"/>
          </a:xfrm>
          <a:prstGeom prst="roundRect">
            <a:avLst/>
          </a:prstGeom>
          <a:solidFill>
            <a:srgbClr val="EEB500"/>
          </a:soli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D78D02"/>
            </a:contourClr>
          </a:sp3d>
        </p:spPr>
        <p:txBody>
          <a:bodyPr anchor="ctr"/>
          <a:lstStyle/>
          <a:p>
            <a:pPr algn="ctr" fontAlgn="ctr">
              <a:spcBef>
                <a:spcPts val="0"/>
              </a:spcBef>
              <a:spcAft>
                <a:spcPts val="0"/>
              </a:spcAft>
              <a:buClr>
                <a:srgbClr val="FF0000"/>
              </a:buClr>
              <a:buSzPct val="70000"/>
              <a:defRPr/>
            </a:pPr>
            <a:r>
              <a:rPr lang="zh-CN" altLang="en-US" sz="2400" kern="0" dirty="0">
                <a:solidFill>
                  <a:schemeClr val="bg1"/>
                </a:solidFill>
                <a:effectLst>
                  <a:outerShdw blurRad="38100" dist="38100" dir="2700000" algn="tl">
                    <a:srgbClr val="000000">
                      <a:alpha val="43137"/>
                    </a:srgbClr>
                  </a:outerShdw>
                </a:effectLst>
                <a:latin typeface="黑体" pitchFamily="49" charset="-122"/>
                <a:ea typeface="黑体" pitchFamily="49" charset="-122"/>
                <a:sym typeface="+mn-ea"/>
              </a:rPr>
              <a:t>思想道德与法律</a:t>
            </a:r>
          </a:p>
        </p:txBody>
      </p:sp>
      <p:pic>
        <p:nvPicPr>
          <p:cNvPr id="31752" name="组合 5"/>
          <p:cNvPicPr preferRelativeResize="0">
            <a:picLocks noChangeAspect="1" noChangeArrowheads="1"/>
          </p:cNvPicPr>
          <p:nvPr/>
        </p:nvPicPr>
        <p:blipFill>
          <a:blip r:embed="rId2" cstate="print"/>
          <a:srcRect/>
          <a:stretch>
            <a:fillRect/>
          </a:stretch>
        </p:blipFill>
        <p:spPr bwMode="auto">
          <a:xfrm>
            <a:off x="1381125" y="2781300"/>
            <a:ext cx="4040188" cy="2198688"/>
          </a:xfrm>
          <a:prstGeom prst="rect">
            <a:avLst/>
          </a:prstGeom>
          <a:noFill/>
          <a:ln w="9525">
            <a:noFill/>
            <a:miter lim="800000"/>
            <a:headEnd/>
            <a:tailEnd/>
          </a:ln>
        </p:spPr>
      </p:pic>
      <p:pic>
        <p:nvPicPr>
          <p:cNvPr id="31753" name="组合 6"/>
          <p:cNvPicPr preferRelativeResize="0">
            <a:picLocks noChangeAspect="1" noChangeArrowheads="1"/>
          </p:cNvPicPr>
          <p:nvPr/>
        </p:nvPicPr>
        <p:blipFill>
          <a:blip r:embed="rId3" cstate="print"/>
          <a:srcRect/>
          <a:stretch>
            <a:fillRect/>
          </a:stretch>
        </p:blipFill>
        <p:spPr bwMode="auto">
          <a:xfrm>
            <a:off x="3995739" y="2863850"/>
            <a:ext cx="4117975" cy="2149475"/>
          </a:xfrm>
          <a:prstGeom prst="rect">
            <a:avLst/>
          </a:prstGeom>
          <a:noFill/>
          <a:ln w="9525">
            <a:noFill/>
            <a:miter lim="800000"/>
            <a:headEnd/>
            <a:tailEnd/>
          </a:ln>
        </p:spPr>
      </p:pic>
      <p:sp>
        <p:nvSpPr>
          <p:cNvPr id="31754" name="圆角矩形 9"/>
          <p:cNvSpPr>
            <a:spLocks noChangeArrowheads="1"/>
          </p:cNvSpPr>
          <p:nvPr/>
        </p:nvSpPr>
        <p:spPr bwMode="auto">
          <a:xfrm>
            <a:off x="1543051" y="2959100"/>
            <a:ext cx="1985963" cy="395288"/>
          </a:xfrm>
          <a:prstGeom prst="roundRect">
            <a:avLst>
              <a:gd name="adj" fmla="val 50000"/>
            </a:avLst>
          </a:prstGeom>
          <a:noFill/>
          <a:ln w="76200">
            <a:solidFill>
              <a:srgbClr val="BCBCBC"/>
            </a:solidFill>
            <a:round/>
            <a:headEnd/>
            <a:tailEnd/>
          </a:ln>
        </p:spPr>
        <p:txBody>
          <a:bodyPr anchor="ctr"/>
          <a:lstStyle/>
          <a:p>
            <a:pPr algn="ctr" eaLnBrk="1" hangingPunct="1">
              <a:buFont typeface="Arial" pitchFamily="34" charset="0"/>
              <a:buNone/>
            </a:pPr>
            <a:endParaRPr lang="zh-CN" altLang="en-US" sz="2000" b="1">
              <a:solidFill>
                <a:srgbClr val="000000"/>
              </a:solidFill>
            </a:endParaRPr>
          </a:p>
        </p:txBody>
      </p:sp>
      <p:sp>
        <p:nvSpPr>
          <p:cNvPr id="31755" name="圆角矩形 9"/>
          <p:cNvSpPr>
            <a:spLocks noChangeArrowheads="1"/>
          </p:cNvSpPr>
          <p:nvPr/>
        </p:nvSpPr>
        <p:spPr bwMode="auto">
          <a:xfrm>
            <a:off x="5929314" y="4579940"/>
            <a:ext cx="1985962" cy="395287"/>
          </a:xfrm>
          <a:prstGeom prst="roundRect">
            <a:avLst>
              <a:gd name="adj" fmla="val 50000"/>
            </a:avLst>
          </a:prstGeom>
          <a:noFill/>
          <a:ln w="76200">
            <a:solidFill>
              <a:srgbClr val="BCBCBC"/>
            </a:solidFill>
            <a:round/>
            <a:headEnd/>
            <a:tailEnd/>
          </a:ln>
        </p:spPr>
        <p:txBody>
          <a:bodyPr anchor="ctr"/>
          <a:lstStyle/>
          <a:p>
            <a:pPr algn="ctr" eaLnBrk="1" hangingPunct="1">
              <a:buFont typeface="Arial" pitchFamily="34" charset="0"/>
              <a:buNone/>
            </a:pPr>
            <a:endParaRPr lang="zh-CN" altLang="en-US" sz="2000" b="1">
              <a:solidFill>
                <a:srgbClr val="000000"/>
              </a:solidFill>
            </a:endParaRPr>
          </a:p>
        </p:txBody>
      </p:sp>
      <p:sp>
        <p:nvSpPr>
          <p:cNvPr id="31756" name="Text Box 16"/>
          <p:cNvSpPr txBox="1">
            <a:spLocks noChangeArrowheads="1"/>
          </p:cNvSpPr>
          <p:nvPr/>
        </p:nvSpPr>
        <p:spPr bwMode="auto">
          <a:xfrm>
            <a:off x="1401763" y="3890965"/>
            <a:ext cx="2374900" cy="646331"/>
          </a:xfrm>
          <a:prstGeom prst="rect">
            <a:avLst/>
          </a:prstGeom>
          <a:noFill/>
          <a:ln w="9525">
            <a:noFill/>
            <a:miter lim="800000"/>
            <a:headEnd/>
            <a:tailEnd/>
          </a:ln>
        </p:spPr>
        <p:txBody>
          <a:bodyPr>
            <a:spAutoFit/>
          </a:bodyPr>
          <a:lstStyle/>
          <a:p>
            <a:r>
              <a:rPr lang="zh-CN" altLang="en-US" dirty="0" smtClean="0">
                <a:solidFill>
                  <a:schemeClr val="bg1"/>
                </a:solidFill>
                <a:latin typeface="黑体" pitchFamily="49" charset="-122"/>
                <a:ea typeface="黑体" pitchFamily="49" charset="-122"/>
              </a:rPr>
              <a:t>思想道德为法律提供思想指引和价值基础</a:t>
            </a:r>
            <a:endParaRPr lang="zh-CN" altLang="en-US" dirty="0">
              <a:solidFill>
                <a:schemeClr val="bg1"/>
              </a:solidFill>
              <a:latin typeface="黑体" pitchFamily="49" charset="-122"/>
              <a:ea typeface="黑体" pitchFamily="49" charset="-122"/>
            </a:endParaRPr>
          </a:p>
        </p:txBody>
      </p:sp>
      <p:sp>
        <p:nvSpPr>
          <p:cNvPr id="31757" name="Text Box 17"/>
          <p:cNvSpPr txBox="1">
            <a:spLocks noChangeArrowheads="1"/>
          </p:cNvSpPr>
          <p:nvPr/>
        </p:nvSpPr>
        <p:spPr bwMode="auto">
          <a:xfrm>
            <a:off x="5788026" y="3017840"/>
            <a:ext cx="2374900" cy="646331"/>
          </a:xfrm>
          <a:prstGeom prst="rect">
            <a:avLst/>
          </a:prstGeom>
          <a:noFill/>
          <a:ln w="9525">
            <a:noFill/>
            <a:miter lim="800000"/>
            <a:headEnd/>
            <a:tailEnd/>
          </a:ln>
        </p:spPr>
        <p:txBody>
          <a:bodyPr>
            <a:spAutoFit/>
          </a:bodyPr>
          <a:lstStyle/>
          <a:p>
            <a:r>
              <a:rPr lang="zh-CN" altLang="en-US" dirty="0" smtClean="0">
                <a:solidFill>
                  <a:schemeClr val="bg1"/>
                </a:solidFill>
                <a:latin typeface="黑体" pitchFamily="49" charset="-122"/>
                <a:ea typeface="黑体" pitchFamily="49" charset="-122"/>
              </a:rPr>
              <a:t>法律为思想道德提供制度保障。</a:t>
            </a:r>
            <a:endParaRPr lang="zh-CN" altLang="en-US" dirty="0">
              <a:solidFill>
                <a:schemeClr val="bg1"/>
              </a:solidFill>
              <a:latin typeface="黑体" pitchFamily="49" charset="-122"/>
              <a:ea typeface="黑体" pitchFamily="49" charset="-122"/>
            </a:endParaRPr>
          </a:p>
        </p:txBody>
      </p:sp>
      <p:pic>
        <p:nvPicPr>
          <p:cNvPr id="31758" name="Picture 18" descr="shutterstock_27569080 [转换]"/>
          <p:cNvPicPr>
            <a:picLocks noChangeAspect="1" noChangeArrowheads="1"/>
          </p:cNvPicPr>
          <p:nvPr/>
        </p:nvPicPr>
        <p:blipFill>
          <a:blip r:embed="rId4" cstate="print"/>
          <a:srcRect/>
          <a:stretch>
            <a:fillRect/>
          </a:stretch>
        </p:blipFill>
        <p:spPr bwMode="auto">
          <a:xfrm>
            <a:off x="3851276" y="3476627"/>
            <a:ext cx="1792288" cy="682625"/>
          </a:xfrm>
          <a:prstGeom prst="rect">
            <a:avLst/>
          </a:prstGeom>
          <a:noFill/>
          <a:ln w="9525">
            <a:noFill/>
            <a:miter lim="800000"/>
            <a:headEnd/>
            <a:tailEnd/>
          </a:ln>
        </p:spPr>
      </p:pic>
      <p:sp>
        <p:nvSpPr>
          <p:cNvPr id="31759" name="文本框 2"/>
          <p:cNvSpPr txBox="1">
            <a:spLocks noChangeArrowheads="1"/>
          </p:cNvSpPr>
          <p:nvPr/>
        </p:nvSpPr>
        <p:spPr bwMode="auto">
          <a:xfrm>
            <a:off x="2189164" y="2940051"/>
            <a:ext cx="646331" cy="369332"/>
          </a:xfrm>
          <a:prstGeom prst="rect">
            <a:avLst/>
          </a:prstGeom>
          <a:noFill/>
          <a:ln w="9525">
            <a:noFill/>
            <a:miter lim="800000"/>
            <a:headEnd/>
            <a:tailEnd/>
          </a:ln>
        </p:spPr>
        <p:txBody>
          <a:bodyPr wrap="none">
            <a:spAutoFit/>
          </a:bodyPr>
          <a:lstStyle/>
          <a:p>
            <a:pPr>
              <a:buFont typeface="Arial" pitchFamily="34" charset="0"/>
              <a:buNone/>
            </a:pPr>
            <a:r>
              <a:rPr lang="zh-CN" altLang="en-US" dirty="0">
                <a:solidFill>
                  <a:srgbClr val="002060"/>
                </a:solidFill>
                <a:latin typeface="黑体" pitchFamily="49" charset="-122"/>
                <a:ea typeface="黑体" pitchFamily="49" charset="-122"/>
              </a:rPr>
              <a:t>道德</a:t>
            </a:r>
          </a:p>
        </p:txBody>
      </p:sp>
      <p:sp>
        <p:nvSpPr>
          <p:cNvPr id="31760" name="文本框 3"/>
          <p:cNvSpPr txBox="1">
            <a:spLocks noChangeArrowheads="1"/>
          </p:cNvSpPr>
          <p:nvPr/>
        </p:nvSpPr>
        <p:spPr bwMode="auto">
          <a:xfrm>
            <a:off x="6570664" y="4570413"/>
            <a:ext cx="646331" cy="369332"/>
          </a:xfrm>
          <a:prstGeom prst="rect">
            <a:avLst/>
          </a:prstGeom>
          <a:noFill/>
          <a:ln w="9525">
            <a:noFill/>
            <a:miter lim="800000"/>
            <a:headEnd/>
            <a:tailEnd/>
          </a:ln>
        </p:spPr>
        <p:txBody>
          <a:bodyPr wrap="none">
            <a:spAutoFit/>
          </a:bodyPr>
          <a:lstStyle/>
          <a:p>
            <a:pPr>
              <a:buFont typeface="Arial" pitchFamily="34" charset="0"/>
              <a:buNone/>
            </a:pPr>
            <a:r>
              <a:rPr lang="zh-CN" altLang="en-US" dirty="0">
                <a:solidFill>
                  <a:srgbClr val="002060"/>
                </a:solidFill>
                <a:latin typeface="黑体" pitchFamily="49" charset="-122"/>
                <a:ea typeface="黑体" pitchFamily="49" charset="-122"/>
              </a:rPr>
              <a:t>法律</a:t>
            </a:r>
          </a:p>
        </p:txBody>
      </p:sp>
      <p:sp>
        <p:nvSpPr>
          <p:cNvPr id="13" name="Text Box 19">
            <a:extLst>
              <a:ext uri="{FF2B5EF4-FFF2-40B4-BE49-F238E27FC236}">
                <a16:creationId xmlns:a16="http://schemas.microsoft.com/office/drawing/2014/main" xmlns="" id="{2FFD321C-A3F5-463D-A149-74C98C110469}"/>
              </a:ext>
            </a:extLst>
          </p:cNvPr>
          <p:cNvSpPr txBox="1">
            <a:spLocks noChangeArrowheads="1"/>
          </p:cNvSpPr>
          <p:nvPr/>
        </p:nvSpPr>
        <p:spPr bwMode="auto">
          <a:xfrm>
            <a:off x="0" y="228600"/>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（二）提</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升思想道德素质与法治素养</a:t>
            </a:r>
          </a:p>
        </p:txBody>
      </p:sp>
    </p:spTree>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a:extLst>
              <a:ext uri="{FF2B5EF4-FFF2-40B4-BE49-F238E27FC236}">
                <a16:creationId xmlns:a16="http://schemas.microsoft.com/office/drawing/2014/main" xmlns="" id="{DD47F14F-3288-4031-93A5-7F59091E2D25}"/>
              </a:ext>
            </a:extLst>
          </p:cNvPr>
          <p:cNvSpPr>
            <a:spLocks noChangeArrowheads="1"/>
          </p:cNvSpPr>
          <p:nvPr/>
        </p:nvSpPr>
        <p:spPr bwMode="white">
          <a:xfrm>
            <a:off x="515661" y="1566622"/>
            <a:ext cx="8143933" cy="4462526"/>
          </a:xfrm>
          <a:prstGeom prst="roundRect">
            <a:avLst>
              <a:gd name="adj" fmla="val 7012"/>
            </a:avLst>
          </a:prstGeom>
          <a:noFill/>
          <a:ln w="38100">
            <a:solidFill>
              <a:srgbClr val="D78D0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endParaRPr>
          </a:p>
        </p:txBody>
      </p:sp>
      <p:sp>
        <p:nvSpPr>
          <p:cNvPr id="3" name="圆角矩形 60">
            <a:extLst>
              <a:ext uri="{FF2B5EF4-FFF2-40B4-BE49-F238E27FC236}">
                <a16:creationId xmlns:a16="http://schemas.microsoft.com/office/drawing/2014/main" xmlns="" id="{A9127A7D-8A47-41D4-8016-D19BB7D0557D}"/>
              </a:ext>
            </a:extLst>
          </p:cNvPr>
          <p:cNvSpPr/>
          <p:nvPr/>
        </p:nvSpPr>
        <p:spPr bwMode="auto">
          <a:xfrm>
            <a:off x="974724" y="1281176"/>
            <a:ext cx="3820014" cy="576326"/>
          </a:xfrm>
          <a:prstGeom prst="roundRect">
            <a:avLst/>
          </a:prstGeom>
          <a:solidFill>
            <a:srgbClr val="EEB500"/>
          </a:soli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D78D02"/>
            </a:contourClr>
          </a:sp3d>
        </p:spPr>
        <p:txBody>
          <a:bodyPr anchor="ctr"/>
          <a:lstStyle/>
          <a:p>
            <a:pPr algn="ctr" fontAlgn="ctr">
              <a:buClr>
                <a:srgbClr val="FF0000"/>
              </a:buClr>
              <a:buSzPct val="70000"/>
              <a:defRPr/>
            </a:pPr>
            <a:r>
              <a:rPr lang="zh-CN" altLang="en-US" sz="2400" dirty="0">
                <a:solidFill>
                  <a:schemeClr val="bg1"/>
                </a:solidFill>
                <a:effectLst>
                  <a:outerShdw blurRad="38100" dist="38100" dir="2700000" algn="tl">
                    <a:srgbClr val="000000">
                      <a:alpha val="43137"/>
                    </a:srgbClr>
                  </a:outerShdw>
                </a:effectLst>
                <a:latin typeface="黑体" pitchFamily="49" charset="-122"/>
                <a:ea typeface="黑体" pitchFamily="49" charset="-122"/>
                <a:sym typeface="+mn-ea"/>
              </a:rPr>
              <a:t>思想道德素质和法治素养</a:t>
            </a:r>
          </a:p>
        </p:txBody>
      </p:sp>
      <p:sp>
        <p:nvSpPr>
          <p:cNvPr id="33800" name="Text Box 21"/>
          <p:cNvSpPr txBox="1">
            <a:spLocks noChangeArrowheads="1"/>
          </p:cNvSpPr>
          <p:nvPr/>
        </p:nvSpPr>
        <p:spPr bwMode="auto">
          <a:xfrm>
            <a:off x="820739" y="2681288"/>
            <a:ext cx="3643312" cy="2308324"/>
          </a:xfrm>
          <a:prstGeom prst="rect">
            <a:avLst/>
          </a:prstGeom>
          <a:noFill/>
          <a:ln w="9525">
            <a:noFill/>
            <a:miter lim="800000"/>
            <a:headEnd/>
            <a:tailEnd/>
          </a:ln>
        </p:spPr>
        <p:txBody>
          <a:bodyPr>
            <a:spAutoFit/>
          </a:bodyPr>
          <a:lstStyle/>
          <a:p>
            <a:pPr algn="just"/>
            <a:r>
              <a:rPr lang="en-US" altLang="zh-CN" sz="2400" dirty="0"/>
              <a:t>    </a:t>
            </a:r>
            <a:r>
              <a:rPr lang="zh-CN" altLang="en-US" sz="2400" dirty="0">
                <a:latin typeface="黑体" pitchFamily="49" charset="-122"/>
                <a:ea typeface="黑体" pitchFamily="49" charset="-122"/>
              </a:rPr>
              <a:t>习近平在十九大报告中提出，“人民有信仰，国家有力量，民族有希望。要提高人民思想觉悟、道德水准、文明素养，提高全社会文明程度。”</a:t>
            </a:r>
          </a:p>
        </p:txBody>
      </p:sp>
      <p:pic>
        <p:nvPicPr>
          <p:cNvPr id="5" name="图片 4">
            <a:extLst>
              <a:ext uri="{FF2B5EF4-FFF2-40B4-BE49-F238E27FC236}">
                <a16:creationId xmlns:a16="http://schemas.microsoft.com/office/drawing/2014/main" xmlns="" id="{4B381D07-4D50-43E8-A527-2C48D7A2C4AC}"/>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69706" y="2681627"/>
            <a:ext cx="3371472" cy="2592288"/>
          </a:xfrm>
          <a:prstGeom prst="roundRect">
            <a:avLst/>
          </a:prstGeom>
        </p:spPr>
      </p:pic>
      <p:sp>
        <p:nvSpPr>
          <p:cNvPr id="6" name="Text Box 19">
            <a:extLst>
              <a:ext uri="{FF2B5EF4-FFF2-40B4-BE49-F238E27FC236}">
                <a16:creationId xmlns:a16="http://schemas.microsoft.com/office/drawing/2014/main" xmlns="" id="{99B785B5-4565-4F32-93E8-39A2576CA9BB}"/>
              </a:ext>
            </a:extLst>
          </p:cNvPr>
          <p:cNvSpPr txBox="1">
            <a:spLocks noChangeArrowheads="1"/>
          </p:cNvSpPr>
          <p:nvPr/>
        </p:nvSpPr>
        <p:spPr bwMode="auto">
          <a:xfrm>
            <a:off x="0" y="228600"/>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effectLst>
                  <a:outerShdw blurRad="38100" dist="38100" dir="2700000" algn="tl">
                    <a:srgbClr val="000000">
                      <a:alpha val="43137"/>
                    </a:srgbClr>
                  </a:outerShdw>
                </a:effectLst>
                <a:latin typeface="黑体" pitchFamily="49" charset="-122"/>
                <a:ea typeface="微软雅黑" panose="020B0503020204020204" pitchFamily="34" charset="-122"/>
              </a:rPr>
              <a:t>（二）提</a:t>
            </a: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升思想道德素质与法治素养</a:t>
            </a:r>
          </a:p>
        </p:txBody>
      </p:sp>
    </p:spTree>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a:extLst>
              <a:ext uri="{FF2B5EF4-FFF2-40B4-BE49-F238E27FC236}">
                <a16:creationId xmlns:a16="http://schemas.microsoft.com/office/drawing/2014/main" xmlns="" id="{AF26855E-11F8-441E-AB43-5864D31DBAC4}"/>
              </a:ext>
            </a:extLst>
          </p:cNvPr>
          <p:cNvSpPr>
            <a:spLocks noChangeArrowheads="1"/>
          </p:cNvSpPr>
          <p:nvPr/>
        </p:nvSpPr>
        <p:spPr bwMode="white">
          <a:xfrm>
            <a:off x="395537" y="1268760"/>
            <a:ext cx="8264058" cy="5184576"/>
          </a:xfrm>
          <a:prstGeom prst="roundRect">
            <a:avLst>
              <a:gd name="adj" fmla="val 7012"/>
            </a:avLst>
          </a:prstGeom>
          <a:noFill/>
          <a:ln w="38100">
            <a:solidFill>
              <a:srgbClr val="D78D0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endParaRPr>
          </a:p>
        </p:txBody>
      </p:sp>
      <p:sp>
        <p:nvSpPr>
          <p:cNvPr id="34821" name="Text Box 21"/>
          <p:cNvSpPr txBox="1">
            <a:spLocks noChangeArrowheads="1"/>
          </p:cNvSpPr>
          <p:nvPr/>
        </p:nvSpPr>
        <p:spPr bwMode="auto">
          <a:xfrm>
            <a:off x="611560" y="1556792"/>
            <a:ext cx="7632848" cy="461665"/>
          </a:xfrm>
          <a:prstGeom prst="rect">
            <a:avLst/>
          </a:prstGeom>
          <a:noFill/>
          <a:ln w="9525">
            <a:noFill/>
            <a:miter lim="800000"/>
            <a:headEnd/>
            <a:tailEnd/>
          </a:ln>
        </p:spPr>
        <p:txBody>
          <a:bodyPr wrap="square">
            <a:spAutoFit/>
          </a:bodyPr>
          <a:lstStyle/>
          <a:p>
            <a:pPr algn="just"/>
            <a:r>
              <a:rPr lang="zh-CN" altLang="en-US" sz="2400" dirty="0"/>
              <a:t>　　</a:t>
            </a:r>
            <a:r>
              <a:rPr lang="zh-CN" altLang="zh-CN" sz="2400" dirty="0" smtClean="0">
                <a:latin typeface="黑体" pitchFamily="49" charset="-122"/>
                <a:ea typeface="黑体" pitchFamily="49" charset="-122"/>
              </a:rPr>
              <a:t>思想道德素质和法治素养是人应该具有的基本素质。</a:t>
            </a:r>
            <a:endParaRPr lang="zh-CN" altLang="en-US" sz="2400" dirty="0">
              <a:latin typeface="黑体" pitchFamily="49" charset="-122"/>
              <a:ea typeface="黑体" pitchFamily="49" charset="-122"/>
            </a:endParaRPr>
          </a:p>
        </p:txBody>
      </p:sp>
      <p:sp>
        <p:nvSpPr>
          <p:cNvPr id="7" name="Text Box 19">
            <a:extLst>
              <a:ext uri="{FF2B5EF4-FFF2-40B4-BE49-F238E27FC236}">
                <a16:creationId xmlns:a16="http://schemas.microsoft.com/office/drawing/2014/main" xmlns="" id="{7316DA4E-3837-46CB-B095-E6221004EB3A}"/>
              </a:ext>
            </a:extLst>
          </p:cNvPr>
          <p:cNvSpPr txBox="1">
            <a:spLocks noChangeArrowheads="1"/>
          </p:cNvSpPr>
          <p:nvPr/>
        </p:nvSpPr>
        <p:spPr bwMode="auto">
          <a:xfrm>
            <a:off x="0" y="228600"/>
            <a:ext cx="9144000" cy="584200"/>
          </a:xfrm>
          <a:prstGeom prst="rect">
            <a:avLst/>
          </a:prstGeom>
          <a:noFill/>
          <a:ln>
            <a:noFill/>
          </a:ln>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a:effectLst>
                  <a:outerShdw blurRad="38100" dist="38100" dir="2700000" algn="tl">
                    <a:srgbClr val="000000">
                      <a:alpha val="43137"/>
                    </a:srgbClr>
                  </a:outerShdw>
                </a:effectLst>
                <a:latin typeface="黑体" pitchFamily="49" charset="-122"/>
                <a:ea typeface="微软雅黑" panose="020B0503020204020204" pitchFamily="34" charset="-122"/>
              </a:rPr>
              <a:t>提升思想道德素质与法治素养</a:t>
            </a:r>
          </a:p>
        </p:txBody>
      </p:sp>
      <p:sp>
        <p:nvSpPr>
          <p:cNvPr id="8" name="圆角矩形 60">
            <a:extLst>
              <a:ext uri="{FF2B5EF4-FFF2-40B4-BE49-F238E27FC236}">
                <a16:creationId xmlns:a16="http://schemas.microsoft.com/office/drawing/2014/main" xmlns="" id="{71D36E33-4238-4E43-AB15-9390F7FDE73A}"/>
              </a:ext>
            </a:extLst>
          </p:cNvPr>
          <p:cNvSpPr/>
          <p:nvPr/>
        </p:nvSpPr>
        <p:spPr bwMode="auto">
          <a:xfrm>
            <a:off x="971600" y="1052736"/>
            <a:ext cx="3751130" cy="576064"/>
          </a:xfrm>
          <a:prstGeom prst="roundRect">
            <a:avLst/>
          </a:prstGeom>
          <a:solidFill>
            <a:srgbClr val="EEB500"/>
          </a:soli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D78D02"/>
            </a:contourClr>
          </a:sp3d>
        </p:spPr>
        <p:txBody>
          <a:bodyPr anchor="ctr"/>
          <a:lstStyle/>
          <a:p>
            <a:pPr algn="ctr" fontAlgn="ctr">
              <a:buClr>
                <a:srgbClr val="FF0000"/>
              </a:buClr>
              <a:buSzPct val="70000"/>
              <a:defRPr/>
            </a:pPr>
            <a:r>
              <a:rPr lang="zh-CN" altLang="en-US" sz="2400" dirty="0">
                <a:solidFill>
                  <a:schemeClr val="bg1"/>
                </a:solidFill>
                <a:effectLst>
                  <a:outerShdw blurRad="38100" dist="38100" dir="2700000" algn="tl">
                    <a:srgbClr val="000000">
                      <a:alpha val="43137"/>
                    </a:srgbClr>
                  </a:outerShdw>
                </a:effectLst>
                <a:latin typeface="黑体" pitchFamily="49" charset="-122"/>
                <a:ea typeface="黑体" pitchFamily="49" charset="-122"/>
                <a:sym typeface="+mn-ea"/>
              </a:rPr>
              <a:t>思想道德素质和法治素养</a:t>
            </a:r>
          </a:p>
        </p:txBody>
      </p:sp>
      <p:sp>
        <p:nvSpPr>
          <p:cNvPr id="11" name="矩形 10"/>
          <p:cNvSpPr/>
          <p:nvPr/>
        </p:nvSpPr>
        <p:spPr>
          <a:xfrm>
            <a:off x="539552" y="2060848"/>
            <a:ext cx="4079750" cy="2035597"/>
          </a:xfrm>
          <a:prstGeom prst="rect">
            <a:avLst/>
          </a:prstGeom>
          <a:solidFill>
            <a:srgbClr val="F4E2D4">
              <a:alpha val="4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914400" eaLnBrk="0" fontAlgn="base" hangingPunct="0">
              <a:spcBef>
                <a:spcPct val="0"/>
              </a:spcBef>
              <a:spcAft>
                <a:spcPct val="0"/>
              </a:spcAft>
              <a:defRPr/>
            </a:pPr>
            <a:r>
              <a:rPr lang="zh-CN" altLang="en-US" sz="2000" b="1" dirty="0">
                <a:solidFill>
                  <a:srgbClr val="FF0000"/>
                </a:solidFill>
                <a:latin typeface="黑体" pitchFamily="49" charset="-122"/>
                <a:ea typeface="黑体" pitchFamily="49" charset="-122"/>
                <a:sym typeface="+mn-ea"/>
              </a:rPr>
              <a:t>思想道德素质</a:t>
            </a:r>
            <a:r>
              <a:rPr lang="zh-CN" altLang="en-US" sz="2000" b="1" dirty="0">
                <a:solidFill>
                  <a:srgbClr val="000000"/>
                </a:solidFill>
                <a:latin typeface="黑体" pitchFamily="49" charset="-122"/>
                <a:ea typeface="黑体" pitchFamily="49" charset="-122"/>
                <a:sym typeface="+mn-ea"/>
              </a:rPr>
              <a:t>是人们的思想观念、政治立场、价值取向、道德情操和行为习惯等方面品质和能力的综合体现</a:t>
            </a:r>
            <a:r>
              <a:rPr lang="en-US" altLang="zh-CN" sz="2000" b="1" dirty="0">
                <a:solidFill>
                  <a:srgbClr val="000000"/>
                </a:solidFill>
                <a:latin typeface="黑体" pitchFamily="49" charset="-122"/>
                <a:ea typeface="黑体" pitchFamily="49" charset="-122"/>
                <a:sym typeface="+mn-ea"/>
              </a:rPr>
              <a:t>.</a:t>
            </a:r>
            <a:r>
              <a:rPr lang="zh-CN" altLang="en-US" sz="2000" b="1" dirty="0" smtClean="0">
                <a:solidFill>
                  <a:srgbClr val="000000"/>
                </a:solidFill>
                <a:latin typeface="黑体" pitchFamily="49" charset="-122"/>
                <a:ea typeface="黑体" pitchFamily="49" charset="-122"/>
                <a:sym typeface="+mn-ea"/>
              </a:rPr>
              <a:t>。反映着一个人的思想境界和道德风貌</a:t>
            </a:r>
            <a:r>
              <a:rPr lang="en-US" altLang="zh-CN" sz="2000" b="1" dirty="0" smtClean="0">
                <a:solidFill>
                  <a:srgbClr val="000000"/>
                </a:solidFill>
                <a:latin typeface="黑体" pitchFamily="49" charset="-122"/>
                <a:ea typeface="黑体" pitchFamily="49" charset="-122"/>
                <a:sym typeface="+mn-ea"/>
              </a:rPr>
              <a:t>,</a:t>
            </a:r>
            <a:r>
              <a:rPr lang="zh-CN" altLang="en-US" sz="2000" b="1" dirty="0" smtClean="0">
                <a:solidFill>
                  <a:srgbClr val="000000"/>
                </a:solidFill>
                <a:latin typeface="黑体" pitchFamily="49" charset="-122"/>
                <a:ea typeface="黑体" pitchFamily="49" charset="-122"/>
                <a:sym typeface="+mn-ea"/>
              </a:rPr>
              <a:t>是促进个体健康成长、社会发展进步的重要保障。</a:t>
            </a:r>
            <a:endParaRPr lang="en-US" altLang="zh-CN" sz="2000" b="1" dirty="0">
              <a:solidFill>
                <a:srgbClr val="000000"/>
              </a:solidFill>
              <a:latin typeface="黑体" pitchFamily="49" charset="-122"/>
              <a:ea typeface="黑体" pitchFamily="49" charset="-122"/>
              <a:sym typeface="+mn-ea"/>
            </a:endParaRPr>
          </a:p>
        </p:txBody>
      </p:sp>
      <p:sp>
        <p:nvSpPr>
          <p:cNvPr id="12" name="矩形 11"/>
          <p:cNvSpPr/>
          <p:nvPr/>
        </p:nvSpPr>
        <p:spPr>
          <a:xfrm>
            <a:off x="539552" y="4149080"/>
            <a:ext cx="3950494" cy="1774825"/>
          </a:xfrm>
          <a:prstGeom prst="rect">
            <a:avLst/>
          </a:prstGeom>
          <a:solidFill>
            <a:schemeClr val="accent2">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914400" eaLnBrk="0" fontAlgn="base" hangingPunct="0">
              <a:spcBef>
                <a:spcPct val="0"/>
              </a:spcBef>
              <a:spcAft>
                <a:spcPct val="0"/>
              </a:spcAft>
              <a:defRPr/>
            </a:pPr>
            <a:r>
              <a:rPr lang="zh-CN" altLang="en-US" sz="2000" b="1" dirty="0">
                <a:solidFill>
                  <a:srgbClr val="FF0000"/>
                </a:solidFill>
                <a:latin typeface="黑体" pitchFamily="49" charset="-122"/>
                <a:ea typeface="黑体" pitchFamily="49" charset="-122"/>
                <a:sym typeface="+mn-ea"/>
              </a:rPr>
              <a:t>法治素养</a:t>
            </a:r>
            <a:r>
              <a:rPr lang="zh-CN" altLang="en-US" sz="2000" b="1" dirty="0">
                <a:solidFill>
                  <a:srgbClr val="000000"/>
                </a:solidFill>
                <a:latin typeface="黑体" pitchFamily="49" charset="-122"/>
                <a:ea typeface="黑体" pitchFamily="49" charset="-122"/>
                <a:sym typeface="+mn-ea"/>
              </a:rPr>
              <a:t>是指人们通过学习法律知识、理解法律本质、运用法治思维、依法维护权利与依法履行义务的素质、修养和能力</a:t>
            </a:r>
            <a:r>
              <a:rPr lang="zh-CN" altLang="en-US" sz="2000" b="1" dirty="0" smtClean="0">
                <a:solidFill>
                  <a:srgbClr val="000000"/>
                </a:solidFill>
                <a:latin typeface="黑体" pitchFamily="49" charset="-122"/>
                <a:ea typeface="黑体" pitchFamily="49" charset="-122"/>
                <a:sym typeface="+mn-ea"/>
              </a:rPr>
              <a:t>。对于保证人们尊崇法治、遵守法律具有重要的意义。</a:t>
            </a:r>
            <a:endParaRPr lang="en-US" altLang="zh-CN" sz="2000" b="1" dirty="0">
              <a:solidFill>
                <a:srgbClr val="000000"/>
              </a:solidFill>
              <a:latin typeface="黑体" pitchFamily="49" charset="-122"/>
              <a:ea typeface="黑体" pitchFamily="49" charset="-122"/>
              <a:sym typeface="+mn-ea"/>
            </a:endParaRPr>
          </a:p>
        </p:txBody>
      </p:sp>
      <p:graphicFrame>
        <p:nvGraphicFramePr>
          <p:cNvPr id="14" name="内容占位符 3"/>
          <p:cNvGraphicFramePr>
            <a:graphicFrameLocks/>
          </p:cNvGraphicFramePr>
          <p:nvPr/>
        </p:nvGraphicFramePr>
        <p:xfrm>
          <a:off x="4527643" y="1844824"/>
          <a:ext cx="4616357"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467544" y="5949280"/>
            <a:ext cx="7776864" cy="461665"/>
          </a:xfrm>
          <a:prstGeom prst="rect">
            <a:avLst/>
          </a:prstGeom>
          <a:noFill/>
        </p:spPr>
        <p:txBody>
          <a:bodyPr wrap="square" rtlCol="0">
            <a:spAutoFit/>
          </a:bodyPr>
          <a:lstStyle/>
          <a:p>
            <a:pPr algn="just">
              <a:lnSpc>
                <a:spcPct val="120000"/>
              </a:lnSpc>
              <a:spcBef>
                <a:spcPts val="1400"/>
              </a:spcBef>
            </a:pPr>
            <a:r>
              <a:rPr lang="zh-CN" altLang="zh-CN" sz="2000" dirty="0" smtClean="0">
                <a:latin typeface="黑体" pitchFamily="49" charset="-122"/>
                <a:ea typeface="黑体" pitchFamily="49" charset="-122"/>
              </a:rPr>
              <a:t>是大学生把握发展机遇、创造人生精彩的基础条件和宝贵资源。</a:t>
            </a:r>
            <a:endParaRPr lang="zh-CN" altLang="en-US" sz="2000" dirty="0" smtClean="0">
              <a:latin typeface="黑体" pitchFamily="49" charset="-122"/>
              <a:ea typeface="黑体" pitchFamily="49" charset="-122"/>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内容占位符 2"/>
          <p:cNvSpPr>
            <a:spLocks noGrp="1"/>
          </p:cNvSpPr>
          <p:nvPr>
            <p:ph idx="1"/>
          </p:nvPr>
        </p:nvSpPr>
        <p:spPr/>
        <p:txBody>
          <a:bodyPr/>
          <a:lstStyle/>
          <a:p>
            <a:endParaRPr lang="zh-CN" altLang="en-US" dirty="0" smtClean="0"/>
          </a:p>
        </p:txBody>
      </p:sp>
      <p:sp>
        <p:nvSpPr>
          <p:cNvPr id="4" name="AutoShape 2"/>
          <p:cNvSpPr>
            <a:spLocks noChangeArrowheads="1"/>
          </p:cNvSpPr>
          <p:nvPr/>
        </p:nvSpPr>
        <p:spPr bwMode="auto">
          <a:xfrm>
            <a:off x="3851920" y="0"/>
            <a:ext cx="2444105" cy="821060"/>
          </a:xfrm>
          <a:prstGeom prst="roundRect">
            <a:avLst>
              <a:gd name="adj" fmla="val 16667"/>
            </a:avLst>
          </a:prstGeom>
          <a:solidFill>
            <a:srgbClr val="99CC00">
              <a:alpha val="76999"/>
            </a:srgbClr>
          </a:solidFill>
          <a:ln w="34925" cmpd="sng">
            <a:solidFill>
              <a:schemeClr val="accent1"/>
            </a:solidFill>
            <a:round/>
            <a:headEnd/>
            <a:tailEnd/>
          </a:ln>
          <a:effectLst>
            <a:outerShdw dist="71842"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endParaRPr lang="zh-CN" altLang="zh-CN" dirty="0">
              <a:solidFill>
                <a:srgbClr val="007A77"/>
              </a:solidFill>
            </a:endParaRPr>
          </a:p>
        </p:txBody>
      </p:sp>
      <p:sp>
        <p:nvSpPr>
          <p:cNvPr id="123909" name="Text Box 3"/>
          <p:cNvSpPr txBox="1">
            <a:spLocks noChangeArrowheads="1"/>
          </p:cNvSpPr>
          <p:nvPr/>
        </p:nvSpPr>
        <p:spPr bwMode="auto">
          <a:xfrm>
            <a:off x="457200" y="325760"/>
            <a:ext cx="184686" cy="369312"/>
          </a:xfrm>
          <a:prstGeom prst="rect">
            <a:avLst/>
          </a:prstGeom>
          <a:noFill/>
          <a:ln w="9525">
            <a:noFill/>
            <a:miter lim="800000"/>
            <a:headEnd/>
            <a:tailEnd/>
          </a:ln>
        </p:spPr>
        <p:txBody>
          <a:bodyPr wrap="none" lIns="91418" tIns="45710" rIns="91418" bIns="45710">
            <a:spAutoFit/>
          </a:bodyPr>
          <a:lstStyle/>
          <a:p>
            <a:pPr defTabSz="914180" fontAlgn="base">
              <a:spcBef>
                <a:spcPct val="0"/>
              </a:spcBef>
              <a:spcAft>
                <a:spcPct val="0"/>
              </a:spcAft>
            </a:pPr>
            <a:endParaRPr lang="zh-CN" altLang="zh-CN" b="1" dirty="0" smtClean="0">
              <a:solidFill>
                <a:srgbClr val="007A77"/>
              </a:solidFill>
            </a:endParaRPr>
          </a:p>
        </p:txBody>
      </p:sp>
      <p:sp>
        <p:nvSpPr>
          <p:cNvPr id="123910" name="Text Box 4"/>
          <p:cNvSpPr txBox="1">
            <a:spLocks noChangeArrowheads="1"/>
          </p:cNvSpPr>
          <p:nvPr/>
        </p:nvSpPr>
        <p:spPr bwMode="auto">
          <a:xfrm>
            <a:off x="3851920" y="0"/>
            <a:ext cx="2362200" cy="707866"/>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pPr>
            <a:r>
              <a:rPr lang="zh-CN" altLang="en-US" sz="4000" b="1" dirty="0" smtClean="0">
                <a:solidFill>
                  <a:schemeClr val="accent1">
                    <a:lumMod val="10000"/>
                  </a:schemeClr>
                </a:solidFill>
                <a:ea typeface="方正姚体" pitchFamily="2" charset="-122"/>
              </a:rPr>
              <a:t>主要任务</a:t>
            </a:r>
          </a:p>
        </p:txBody>
      </p:sp>
      <p:sp>
        <p:nvSpPr>
          <p:cNvPr id="7" name="Text Box 5" descr="栎木"/>
          <p:cNvSpPr txBox="1">
            <a:spLocks noChangeArrowheads="1"/>
          </p:cNvSpPr>
          <p:nvPr/>
        </p:nvSpPr>
        <p:spPr bwMode="auto">
          <a:xfrm>
            <a:off x="251520" y="980728"/>
            <a:ext cx="8175254" cy="34163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lIns="91418" tIns="45710" rIns="91418" bIns="45710">
            <a:spAutoFit/>
          </a:bodyPr>
          <a:lstStyle/>
          <a:p>
            <a:pPr marL="609453" indent="-609453" defTabSz="914180" fontAlgn="base">
              <a:spcBef>
                <a:spcPct val="20000"/>
              </a:spcBef>
              <a:spcAft>
                <a:spcPct val="0"/>
              </a:spcAft>
              <a:defRPr/>
            </a:pPr>
            <a:r>
              <a:rPr lang="zh-CN" altLang="en-US" sz="3600" b="1" dirty="0" smtClean="0">
                <a:solidFill>
                  <a:srgbClr val="003399"/>
                </a:solidFill>
                <a:latin typeface="黑体" pitchFamily="49" charset="-122"/>
                <a:ea typeface="黑体" pitchFamily="49" charset="-122"/>
              </a:rPr>
              <a:t>      本课程针对大学生成长过程中面临的思想道德和法律问题，开展马克思主义的</a:t>
            </a:r>
            <a:r>
              <a:rPr lang="zh-CN" altLang="en-US" sz="3600" b="1" dirty="0" smtClean="0">
                <a:solidFill>
                  <a:srgbClr val="FF0000"/>
                </a:solidFill>
                <a:latin typeface="黑体" pitchFamily="49" charset="-122"/>
                <a:ea typeface="黑体" pitchFamily="49" charset="-122"/>
              </a:rPr>
              <a:t>世界观、人生观、价值观、道德观、法治观</a:t>
            </a:r>
            <a:r>
              <a:rPr lang="zh-CN" altLang="en-US" sz="3600" b="1" dirty="0" smtClean="0">
                <a:solidFill>
                  <a:srgbClr val="003399"/>
                </a:solidFill>
                <a:latin typeface="黑体" pitchFamily="49" charset="-122"/>
                <a:ea typeface="黑体" pitchFamily="49" charset="-122"/>
              </a:rPr>
              <a:t>教育，引导大学生提高思想道德素质和法治素养，成长为自觉担当民族复兴大任的时代新人。</a:t>
            </a:r>
          </a:p>
        </p:txBody>
      </p:sp>
      <p:pic>
        <p:nvPicPr>
          <p:cNvPr id="8" name="Picture 6" descr="06_icon_f"/>
          <p:cNvPicPr>
            <a:picLocks noChangeAspect="1" noChangeArrowheads="1"/>
          </p:cNvPicPr>
          <p:nvPr/>
        </p:nvPicPr>
        <p:blipFill>
          <a:blip r:embed="rId2" cstate="print"/>
          <a:srcRect/>
          <a:stretch>
            <a:fillRect/>
          </a:stretch>
        </p:blipFill>
        <p:spPr bwMode="auto">
          <a:xfrm>
            <a:off x="2483768" y="-171400"/>
            <a:ext cx="1317625" cy="1317625"/>
          </a:xfrm>
          <a:prstGeom prst="rect">
            <a:avLst/>
          </a:prstGeom>
          <a:noFill/>
          <a:ln w="9525">
            <a:noFill/>
            <a:miter lim="800000"/>
            <a:headEnd/>
            <a:tailEnd/>
          </a:ln>
        </p:spPr>
      </p:pic>
      <p:pic>
        <p:nvPicPr>
          <p:cNvPr id="529409" name="Picture 1"/>
          <p:cNvPicPr>
            <a:picLocks noChangeAspect="1" noChangeArrowheads="1"/>
          </p:cNvPicPr>
          <p:nvPr/>
        </p:nvPicPr>
        <p:blipFill>
          <a:blip r:embed="rId3" cstate="print"/>
          <a:srcRect r="3147"/>
          <a:stretch>
            <a:fillRect/>
          </a:stretch>
        </p:blipFill>
        <p:spPr bwMode="auto">
          <a:xfrm>
            <a:off x="2123728" y="4509120"/>
            <a:ext cx="4752528" cy="18463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内容占位符 2"/>
          <p:cNvSpPr>
            <a:spLocks noGrp="1"/>
          </p:cNvSpPr>
          <p:nvPr>
            <p:ph idx="1"/>
          </p:nvPr>
        </p:nvSpPr>
        <p:spPr/>
        <p:txBody>
          <a:bodyPr/>
          <a:lstStyle/>
          <a:p>
            <a:endParaRPr lang="zh-CN" altLang="en-US" dirty="0" smtClean="0"/>
          </a:p>
        </p:txBody>
      </p:sp>
      <p:sp>
        <p:nvSpPr>
          <p:cNvPr id="4" name="AutoShape 2"/>
          <p:cNvSpPr>
            <a:spLocks noChangeArrowheads="1"/>
          </p:cNvSpPr>
          <p:nvPr/>
        </p:nvSpPr>
        <p:spPr bwMode="auto">
          <a:xfrm>
            <a:off x="3857625" y="211460"/>
            <a:ext cx="2438400" cy="609600"/>
          </a:xfrm>
          <a:prstGeom prst="roundRect">
            <a:avLst>
              <a:gd name="adj" fmla="val 16667"/>
            </a:avLst>
          </a:prstGeom>
          <a:solidFill>
            <a:srgbClr val="99CC00">
              <a:alpha val="76999"/>
            </a:srgbClr>
          </a:solidFill>
          <a:ln w="34925" cmpd="sng">
            <a:solidFill>
              <a:schemeClr val="accent1"/>
            </a:solidFill>
            <a:round/>
            <a:headEnd/>
            <a:tailEnd/>
          </a:ln>
          <a:effectLst>
            <a:outerShdw dist="71842" dir="2700000" algn="ctr" rotWithShape="0">
              <a:schemeClr val="bg2">
                <a:alpha val="50000"/>
              </a:schemeClr>
            </a:outerShdw>
          </a:effectLst>
        </p:spPr>
        <p:txBody>
          <a:bodyPr wrap="none" lIns="91418" tIns="45710" rIns="91418" bIns="45710" anchor="ctr"/>
          <a:lstStyle/>
          <a:p>
            <a:pPr defTabSz="914180" fontAlgn="base">
              <a:spcBef>
                <a:spcPct val="0"/>
              </a:spcBef>
              <a:spcAft>
                <a:spcPct val="0"/>
              </a:spcAft>
              <a:defRPr/>
            </a:pPr>
            <a:endParaRPr lang="zh-CN" altLang="zh-CN" dirty="0">
              <a:solidFill>
                <a:srgbClr val="007A77"/>
              </a:solidFill>
            </a:endParaRPr>
          </a:p>
        </p:txBody>
      </p:sp>
      <p:sp>
        <p:nvSpPr>
          <p:cNvPr id="123909" name="Text Box 3"/>
          <p:cNvSpPr txBox="1">
            <a:spLocks noChangeArrowheads="1"/>
          </p:cNvSpPr>
          <p:nvPr/>
        </p:nvSpPr>
        <p:spPr bwMode="auto">
          <a:xfrm>
            <a:off x="457200" y="325760"/>
            <a:ext cx="184686" cy="369312"/>
          </a:xfrm>
          <a:prstGeom prst="rect">
            <a:avLst/>
          </a:prstGeom>
          <a:noFill/>
          <a:ln w="9525">
            <a:noFill/>
            <a:miter lim="800000"/>
            <a:headEnd/>
            <a:tailEnd/>
          </a:ln>
        </p:spPr>
        <p:txBody>
          <a:bodyPr wrap="none" lIns="91418" tIns="45710" rIns="91418" bIns="45710">
            <a:spAutoFit/>
          </a:bodyPr>
          <a:lstStyle/>
          <a:p>
            <a:pPr defTabSz="914180" fontAlgn="base">
              <a:spcBef>
                <a:spcPct val="0"/>
              </a:spcBef>
              <a:spcAft>
                <a:spcPct val="0"/>
              </a:spcAft>
            </a:pPr>
            <a:endParaRPr lang="zh-CN" altLang="zh-CN" b="1" dirty="0" smtClean="0">
              <a:solidFill>
                <a:srgbClr val="007A77"/>
              </a:solidFill>
            </a:endParaRPr>
          </a:p>
        </p:txBody>
      </p:sp>
      <p:sp>
        <p:nvSpPr>
          <p:cNvPr id="123910" name="Text Box 4"/>
          <p:cNvSpPr txBox="1">
            <a:spLocks noChangeArrowheads="1"/>
          </p:cNvSpPr>
          <p:nvPr/>
        </p:nvSpPr>
        <p:spPr bwMode="auto">
          <a:xfrm>
            <a:off x="3923928" y="188640"/>
            <a:ext cx="2362200" cy="707866"/>
          </a:xfrm>
          <a:prstGeom prst="rect">
            <a:avLst/>
          </a:prstGeom>
          <a:noFill/>
          <a:ln w="9525">
            <a:noFill/>
            <a:miter lim="800000"/>
            <a:headEnd/>
            <a:tailEnd/>
          </a:ln>
        </p:spPr>
        <p:txBody>
          <a:bodyPr lIns="91418" tIns="45710" rIns="91418" bIns="45710">
            <a:spAutoFit/>
          </a:bodyPr>
          <a:lstStyle/>
          <a:p>
            <a:pPr defTabSz="914180" fontAlgn="base">
              <a:spcBef>
                <a:spcPct val="0"/>
              </a:spcBef>
              <a:spcAft>
                <a:spcPct val="0"/>
              </a:spcAft>
            </a:pPr>
            <a:r>
              <a:rPr lang="zh-CN" altLang="en-US" sz="4000" b="1" dirty="0" smtClean="0">
                <a:solidFill>
                  <a:srgbClr val="EBF7FF">
                    <a:lumMod val="10000"/>
                  </a:srgbClr>
                </a:solidFill>
                <a:ea typeface="方正姚体" pitchFamily="2" charset="-122"/>
              </a:rPr>
              <a:t>课程意义</a:t>
            </a:r>
          </a:p>
        </p:txBody>
      </p:sp>
      <p:pic>
        <p:nvPicPr>
          <p:cNvPr id="8" name="Picture 6" descr="06_icon_f"/>
          <p:cNvPicPr>
            <a:picLocks noChangeAspect="1" noChangeArrowheads="1"/>
          </p:cNvPicPr>
          <p:nvPr/>
        </p:nvPicPr>
        <p:blipFill>
          <a:blip r:embed="rId2" cstate="print"/>
          <a:srcRect/>
          <a:stretch>
            <a:fillRect/>
          </a:stretch>
        </p:blipFill>
        <p:spPr bwMode="auto">
          <a:xfrm>
            <a:off x="2483768" y="-171400"/>
            <a:ext cx="1317625" cy="1317625"/>
          </a:xfrm>
          <a:prstGeom prst="rect">
            <a:avLst/>
          </a:prstGeom>
          <a:noFill/>
          <a:ln w="9525">
            <a:noFill/>
            <a:miter lim="800000"/>
            <a:headEnd/>
            <a:tailEnd/>
          </a:ln>
        </p:spPr>
      </p:pic>
      <p:sp>
        <p:nvSpPr>
          <p:cNvPr id="26" name="AutoShape 4">
            <a:extLst>
              <a:ext uri="{FF2B5EF4-FFF2-40B4-BE49-F238E27FC236}">
                <a16:creationId xmlns:a16="http://schemas.microsoft.com/office/drawing/2014/main" xmlns="" id="{0BC36FFE-68EC-4F12-81B2-7E77AA88EAA8}"/>
              </a:ext>
            </a:extLst>
          </p:cNvPr>
          <p:cNvSpPr>
            <a:spLocks noChangeArrowheads="1"/>
          </p:cNvSpPr>
          <p:nvPr/>
        </p:nvSpPr>
        <p:spPr bwMode="white">
          <a:xfrm>
            <a:off x="395536" y="1268760"/>
            <a:ext cx="8143933" cy="4462526"/>
          </a:xfrm>
          <a:prstGeom prst="roundRect">
            <a:avLst>
              <a:gd name="adj" fmla="val 7012"/>
            </a:avLst>
          </a:prstGeom>
          <a:noFill/>
          <a:ln w="38100" cap="flat" cmpd="sng" algn="ctr">
            <a:solidFill>
              <a:srgbClr val="D78D02"/>
            </a:solidFill>
            <a:prstDash val="solid"/>
            <a:miter lim="800000"/>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ysClr val="window" lastClr="FFFFFF"/>
            </a:contourClr>
          </a:sp3d>
        </p:spPr>
        <p:txBody>
          <a:bodyPr anchor="ctr"/>
          <a:lstStyle/>
          <a:p>
            <a:pPr marL="0" lvl="2" algn="ctr" defTabSz="914400" fontAlgn="ctr">
              <a:buClr>
                <a:srgbClr val="FF0000"/>
              </a:buClr>
              <a:buSzPct val="70000"/>
              <a:buFont typeface="Wingdings" panose="05000000000000000000" pitchFamily="2" charset="2"/>
              <a:buChar char="n"/>
              <a:tabLst>
                <a:tab pos="136525" algn="l"/>
              </a:tabLst>
              <a:defRPr/>
            </a:pPr>
            <a:endParaRPr lang="zh-CN" altLang="en-US" sz="1400" kern="0" dirty="0">
              <a:solidFill>
                <a:sysClr val="windowText" lastClr="000000"/>
              </a:solidFill>
              <a:ea typeface="微软雅黑"/>
            </a:endParaRPr>
          </a:p>
        </p:txBody>
      </p:sp>
      <p:sp>
        <p:nvSpPr>
          <p:cNvPr id="27" name="圆角矩形 60">
            <a:extLst>
              <a:ext uri="{FF2B5EF4-FFF2-40B4-BE49-F238E27FC236}">
                <a16:creationId xmlns:a16="http://schemas.microsoft.com/office/drawing/2014/main" xmlns="" id="{5E616E12-BB11-46A1-8023-1D2C1E9CC67F}"/>
              </a:ext>
            </a:extLst>
          </p:cNvPr>
          <p:cNvSpPr/>
          <p:nvPr/>
        </p:nvSpPr>
        <p:spPr bwMode="auto">
          <a:xfrm>
            <a:off x="854600" y="983314"/>
            <a:ext cx="2584264" cy="576326"/>
          </a:xfrm>
          <a:prstGeom prst="roundRect">
            <a:avLst/>
          </a:prstGeom>
          <a:solidFill>
            <a:srgbClr val="EEB500"/>
          </a:soli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D78D02"/>
            </a:contourClr>
          </a:sp3d>
        </p:spPr>
        <p:txBody>
          <a:bodyPr anchor="ctr"/>
          <a:lstStyle/>
          <a:p>
            <a:pPr algn="ctr" defTabSz="914400">
              <a:defRPr/>
            </a:pPr>
            <a:r>
              <a:rPr lang="zh-CN" altLang="en-US" sz="2400" b="1" kern="0" dirty="0">
                <a:solidFill>
                  <a:srgbClr val="003399">
                    <a:lumMod val="50000"/>
                  </a:srgbClr>
                </a:solidFill>
                <a:sym typeface="黑体" panose="02010609060101010101" pitchFamily="49" charset="-122"/>
              </a:rPr>
              <a:t>学习课程的意义</a:t>
            </a:r>
          </a:p>
        </p:txBody>
      </p:sp>
      <p:sp>
        <p:nvSpPr>
          <p:cNvPr id="28" name="圆角矩形 107"/>
          <p:cNvSpPr>
            <a:spLocks noChangeArrowheads="1"/>
          </p:cNvSpPr>
          <p:nvPr/>
        </p:nvSpPr>
        <p:spPr bwMode="auto">
          <a:xfrm>
            <a:off x="706964" y="4407488"/>
            <a:ext cx="7335837" cy="1011238"/>
          </a:xfrm>
          <a:prstGeom prst="roundRect">
            <a:avLst>
              <a:gd name="adj" fmla="val 11694"/>
            </a:avLst>
          </a:prstGeom>
          <a:solidFill>
            <a:srgbClr val="D8D8D8"/>
          </a:solidFill>
          <a:ln w="57150">
            <a:solidFill>
              <a:srgbClr val="FFFFFF"/>
            </a:solidFill>
            <a:bevel/>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29" name="圆角矩形 108"/>
          <p:cNvSpPr>
            <a:spLocks noChangeArrowheads="1"/>
          </p:cNvSpPr>
          <p:nvPr/>
        </p:nvSpPr>
        <p:spPr bwMode="auto">
          <a:xfrm>
            <a:off x="706964" y="4455115"/>
            <a:ext cx="7272337" cy="949325"/>
          </a:xfrm>
          <a:prstGeom prst="roundRect">
            <a:avLst>
              <a:gd name="adj" fmla="val 11694"/>
            </a:avLst>
          </a:prstGeom>
          <a:gradFill rotWithShape="1">
            <a:gsLst>
              <a:gs pos="0">
                <a:srgbClr val="FFFFFF"/>
              </a:gs>
              <a:gs pos="100000">
                <a:srgbClr val="F2F2F2"/>
              </a:gs>
            </a:gsLst>
            <a:path path="rect">
              <a:fillToRect l="50000" t="50000" r="50000" b="50000"/>
            </a:path>
          </a:gradFill>
          <a:ln w="25400">
            <a:noFill/>
            <a:round/>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30" name="圆角矩形 107"/>
          <p:cNvSpPr>
            <a:spLocks noChangeArrowheads="1"/>
          </p:cNvSpPr>
          <p:nvPr/>
        </p:nvSpPr>
        <p:spPr bwMode="auto">
          <a:xfrm>
            <a:off x="714900" y="3250203"/>
            <a:ext cx="7335838" cy="1011237"/>
          </a:xfrm>
          <a:prstGeom prst="roundRect">
            <a:avLst>
              <a:gd name="adj" fmla="val 11694"/>
            </a:avLst>
          </a:prstGeom>
          <a:solidFill>
            <a:srgbClr val="D8D8D8"/>
          </a:solidFill>
          <a:ln w="57150">
            <a:solidFill>
              <a:srgbClr val="FFFFFF"/>
            </a:solidFill>
            <a:bevel/>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31" name="圆角矩形 108"/>
          <p:cNvSpPr>
            <a:spLocks noChangeArrowheads="1"/>
          </p:cNvSpPr>
          <p:nvPr/>
        </p:nvSpPr>
        <p:spPr bwMode="auto">
          <a:xfrm>
            <a:off x="706964" y="3297828"/>
            <a:ext cx="7272337" cy="949325"/>
          </a:xfrm>
          <a:prstGeom prst="roundRect">
            <a:avLst>
              <a:gd name="adj" fmla="val 11694"/>
            </a:avLst>
          </a:prstGeom>
          <a:gradFill rotWithShape="1">
            <a:gsLst>
              <a:gs pos="0">
                <a:srgbClr val="FFFFFF"/>
              </a:gs>
              <a:gs pos="100000">
                <a:srgbClr val="F2F2F2"/>
              </a:gs>
            </a:gsLst>
            <a:path path="rect">
              <a:fillToRect l="50000" t="50000" r="50000" b="50000"/>
            </a:path>
          </a:gradFill>
          <a:ln w="25400">
            <a:noFill/>
            <a:round/>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32" name="圆角矩形 107"/>
          <p:cNvSpPr>
            <a:spLocks noChangeArrowheads="1"/>
          </p:cNvSpPr>
          <p:nvPr/>
        </p:nvSpPr>
        <p:spPr bwMode="auto">
          <a:xfrm>
            <a:off x="706964" y="2080213"/>
            <a:ext cx="7335837" cy="1011238"/>
          </a:xfrm>
          <a:prstGeom prst="roundRect">
            <a:avLst>
              <a:gd name="adj" fmla="val 11694"/>
            </a:avLst>
          </a:prstGeom>
          <a:solidFill>
            <a:srgbClr val="D8D8D8"/>
          </a:solidFill>
          <a:ln w="57150">
            <a:solidFill>
              <a:srgbClr val="FFFFFF"/>
            </a:solidFill>
            <a:bevel/>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33" name="圆角矩形 108"/>
          <p:cNvSpPr>
            <a:spLocks noChangeArrowheads="1"/>
          </p:cNvSpPr>
          <p:nvPr/>
        </p:nvSpPr>
        <p:spPr bwMode="auto">
          <a:xfrm>
            <a:off x="706964" y="2127840"/>
            <a:ext cx="7272337" cy="949325"/>
          </a:xfrm>
          <a:prstGeom prst="roundRect">
            <a:avLst>
              <a:gd name="adj" fmla="val 11694"/>
            </a:avLst>
          </a:prstGeom>
          <a:gradFill rotWithShape="1">
            <a:gsLst>
              <a:gs pos="0">
                <a:srgbClr val="FFFFFF"/>
              </a:gs>
              <a:gs pos="100000">
                <a:srgbClr val="F2F2F2"/>
              </a:gs>
            </a:gsLst>
            <a:path path="rect">
              <a:fillToRect l="50000" t="50000" r="50000" b="50000"/>
            </a:path>
          </a:gradFill>
          <a:ln w="25400">
            <a:noFill/>
            <a:round/>
            <a:headEnd/>
            <a:tailEnd/>
          </a:ln>
        </p:spPr>
        <p:txBody>
          <a:bodyPr anchor="ctr"/>
          <a:lstStyle/>
          <a:p>
            <a:pPr algn="ctr" defTabSz="914400">
              <a:buFont typeface="Arial" pitchFamily="34" charset="0"/>
              <a:buNone/>
              <a:defRPr/>
            </a:pPr>
            <a:endParaRPr lang="zh-CN" altLang="zh-CN" b="1" i="1" kern="0">
              <a:solidFill>
                <a:srgbClr val="FFFFFF"/>
              </a:solidFill>
              <a:sym typeface="微软雅黑" pitchFamily="34" charset="-122"/>
            </a:endParaRPr>
          </a:p>
        </p:txBody>
      </p:sp>
      <p:sp>
        <p:nvSpPr>
          <p:cNvPr id="34" name="文本框 29"/>
          <p:cNvSpPr txBox="1">
            <a:spLocks noChangeArrowheads="1"/>
          </p:cNvSpPr>
          <p:nvPr/>
        </p:nvSpPr>
        <p:spPr bwMode="auto">
          <a:xfrm>
            <a:off x="1894413" y="2229440"/>
            <a:ext cx="5824537" cy="708025"/>
          </a:xfrm>
          <a:prstGeom prst="rect">
            <a:avLst/>
          </a:prstGeom>
          <a:noFill/>
          <a:ln w="9525">
            <a:noFill/>
            <a:miter lim="800000"/>
            <a:headEnd/>
            <a:tailEnd/>
          </a:ln>
        </p:spPr>
        <p:txBody>
          <a:bodyPr>
            <a:spAutoFit/>
          </a:bodyPr>
          <a:lstStyle/>
          <a:p>
            <a:pPr defTabSz="914400">
              <a:buFont typeface="Arial" pitchFamily="34" charset="0"/>
              <a:buNone/>
              <a:defRPr/>
            </a:pPr>
            <a:r>
              <a:rPr lang="zh-CN" altLang="en-US" sz="2000" b="1" kern="0" dirty="0">
                <a:solidFill>
                  <a:sysClr val="windowText" lastClr="000000"/>
                </a:solidFill>
              </a:rPr>
              <a:t>　　</a:t>
            </a:r>
            <a:r>
              <a:rPr lang="zh-CN" altLang="en-US" sz="2000" kern="0" dirty="0">
                <a:solidFill>
                  <a:sysClr val="windowText" lastClr="000000"/>
                </a:solidFill>
                <a:latin typeface="微软雅黑" pitchFamily="34" charset="-122"/>
                <a:ea typeface="微软雅黑" pitchFamily="34" charset="-122"/>
              </a:rPr>
              <a:t>有助于大学生领悟人生真谛，坚定理想信念，做新时代的忠诚的爱国者和改革创新的生力军</a:t>
            </a:r>
          </a:p>
        </p:txBody>
      </p:sp>
      <p:sp>
        <p:nvSpPr>
          <p:cNvPr id="35" name="Text Box 15"/>
          <p:cNvSpPr txBox="1">
            <a:spLocks noChangeArrowheads="1"/>
          </p:cNvSpPr>
          <p:nvPr/>
        </p:nvSpPr>
        <p:spPr bwMode="auto">
          <a:xfrm>
            <a:off x="1894414" y="3418478"/>
            <a:ext cx="5761037" cy="708025"/>
          </a:xfrm>
          <a:prstGeom prst="rect">
            <a:avLst/>
          </a:prstGeom>
          <a:noFill/>
          <a:ln w="9525">
            <a:noFill/>
            <a:miter lim="800000"/>
            <a:headEnd/>
            <a:tailEnd/>
          </a:ln>
        </p:spPr>
        <p:txBody>
          <a:bodyPr>
            <a:spAutoFit/>
          </a:bodyPr>
          <a:lstStyle/>
          <a:p>
            <a:pPr defTabSz="914400">
              <a:buFont typeface="Arial" pitchFamily="34" charset="0"/>
              <a:buNone/>
              <a:defRPr/>
            </a:pPr>
            <a:r>
              <a:rPr lang="zh-CN" altLang="en-US" sz="2000" b="1" kern="0" dirty="0">
                <a:solidFill>
                  <a:sysClr val="windowText" lastClr="000000"/>
                </a:solidFill>
              </a:rPr>
              <a:t>　　</a:t>
            </a:r>
            <a:r>
              <a:rPr lang="zh-CN" altLang="en-US" sz="2000" kern="0" dirty="0">
                <a:solidFill>
                  <a:sysClr val="windowText" lastClr="000000"/>
                </a:solidFill>
                <a:latin typeface="微软雅黑" pitchFamily="34" charset="-122"/>
                <a:ea typeface="微软雅黑" pitchFamily="34" charset="-122"/>
              </a:rPr>
              <a:t>有助于大学生形成正确的道德认知，积极投身道德实践，做到明大德、守公德、严私德</a:t>
            </a:r>
          </a:p>
        </p:txBody>
      </p:sp>
      <p:sp>
        <p:nvSpPr>
          <p:cNvPr id="36" name="Text Box 16"/>
          <p:cNvSpPr txBox="1">
            <a:spLocks noChangeArrowheads="1"/>
          </p:cNvSpPr>
          <p:nvPr/>
        </p:nvSpPr>
        <p:spPr bwMode="auto">
          <a:xfrm>
            <a:off x="1894414" y="4575765"/>
            <a:ext cx="5761037" cy="708025"/>
          </a:xfrm>
          <a:prstGeom prst="rect">
            <a:avLst/>
          </a:prstGeom>
          <a:noFill/>
          <a:ln w="9525">
            <a:noFill/>
            <a:miter lim="800000"/>
            <a:headEnd/>
            <a:tailEnd/>
          </a:ln>
        </p:spPr>
        <p:txBody>
          <a:bodyPr>
            <a:spAutoFit/>
          </a:bodyPr>
          <a:lstStyle/>
          <a:p>
            <a:pPr defTabSz="914400">
              <a:buFont typeface="Arial" pitchFamily="34" charset="0"/>
              <a:buNone/>
              <a:defRPr/>
            </a:pPr>
            <a:r>
              <a:rPr lang="zh-CN" altLang="en-US" sz="2000" b="1" kern="0" dirty="0">
                <a:solidFill>
                  <a:sysClr val="windowText" lastClr="000000"/>
                </a:solidFill>
              </a:rPr>
              <a:t>　　</a:t>
            </a:r>
            <a:r>
              <a:rPr lang="zh-CN" altLang="en-US" sz="2000" kern="0" dirty="0">
                <a:solidFill>
                  <a:sysClr val="windowText" lastClr="000000"/>
                </a:solidFill>
                <a:latin typeface="微软雅黑" pitchFamily="34" charset="-122"/>
                <a:ea typeface="微软雅黑" pitchFamily="34" charset="-122"/>
              </a:rPr>
              <a:t>有助于大学生全面把握社会主义法律本质、运行和体系，做到尊法学法守法用法</a:t>
            </a:r>
          </a:p>
        </p:txBody>
      </p:sp>
      <p:sp>
        <p:nvSpPr>
          <p:cNvPr id="37" name="椭圆 36">
            <a:extLst>
              <a:ext uri="{FF2B5EF4-FFF2-40B4-BE49-F238E27FC236}">
                <a16:creationId xmlns:a16="http://schemas.microsoft.com/office/drawing/2014/main" xmlns="" id="{96361A0A-FD3C-40B9-80C9-74E10E0367F0}"/>
              </a:ext>
            </a:extLst>
          </p:cNvPr>
          <p:cNvSpPr/>
          <p:nvPr/>
        </p:nvSpPr>
        <p:spPr bwMode="auto">
          <a:xfrm>
            <a:off x="923484" y="2336154"/>
            <a:ext cx="658739" cy="600779"/>
          </a:xfrm>
          <a:prstGeom prst="ellipse">
            <a:avLst/>
          </a:prstGeom>
          <a:solidFill>
            <a:srgbClr val="FF3300"/>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chor="ctr"/>
          <a:lstStyle/>
          <a:p>
            <a:pPr algn="ctr" defTabSz="914400" fontAlgn="ctr">
              <a:buClr>
                <a:srgbClr val="FF0000"/>
              </a:buClr>
              <a:buSzPct val="70000"/>
              <a:defRPr/>
            </a:pPr>
            <a:endParaRPr lang="zh-CN" altLang="en-US" sz="2400" kern="0" dirty="0">
              <a:solidFill>
                <a:srgbClr val="FFFFFF"/>
              </a:solidFill>
            </a:endParaRPr>
          </a:p>
        </p:txBody>
      </p:sp>
      <p:sp>
        <p:nvSpPr>
          <p:cNvPr id="38" name="TextBox 3"/>
          <p:cNvSpPr txBox="1">
            <a:spLocks noChangeArrowheads="1"/>
          </p:cNvSpPr>
          <p:nvPr/>
        </p:nvSpPr>
        <p:spPr bwMode="auto">
          <a:xfrm>
            <a:off x="1018113" y="2410413"/>
            <a:ext cx="470000" cy="400110"/>
          </a:xfrm>
          <a:prstGeom prst="rect">
            <a:avLst/>
          </a:prstGeom>
          <a:noFill/>
          <a:ln w="9525">
            <a:noFill/>
            <a:miter lim="800000"/>
            <a:headEnd/>
            <a:tailEnd/>
          </a:ln>
        </p:spPr>
        <p:txBody>
          <a:bodyPr wrap="none">
            <a:spAutoFit/>
          </a:bodyPr>
          <a:lstStyle/>
          <a:p>
            <a:pPr defTabSz="914400">
              <a:buFont typeface="Arial" pitchFamily="34" charset="0"/>
              <a:buNone/>
              <a:defRPr/>
            </a:pPr>
            <a:r>
              <a:rPr lang="en-US" altLang="zh-CN" sz="2000" b="1" kern="0">
                <a:solidFill>
                  <a:sysClr val="window" lastClr="FFFFFF"/>
                </a:solidFill>
              </a:rPr>
              <a:t>01</a:t>
            </a:r>
            <a:endParaRPr lang="zh-CN" altLang="en-US" sz="2000" b="1" kern="0">
              <a:solidFill>
                <a:sysClr val="window" lastClr="FFFFFF"/>
              </a:solidFill>
            </a:endParaRPr>
          </a:p>
        </p:txBody>
      </p:sp>
      <p:sp>
        <p:nvSpPr>
          <p:cNvPr id="39" name="椭圆 38">
            <a:extLst>
              <a:ext uri="{FF2B5EF4-FFF2-40B4-BE49-F238E27FC236}">
                <a16:creationId xmlns:a16="http://schemas.microsoft.com/office/drawing/2014/main" xmlns="" id="{7D33A39E-3A9E-4DBD-906C-90ACF9FF0D1A}"/>
              </a:ext>
            </a:extLst>
          </p:cNvPr>
          <p:cNvSpPr/>
          <p:nvPr/>
        </p:nvSpPr>
        <p:spPr bwMode="auto">
          <a:xfrm>
            <a:off x="917679" y="3506540"/>
            <a:ext cx="658739" cy="600779"/>
          </a:xfrm>
          <a:prstGeom prst="ellipse">
            <a:avLst/>
          </a:prstGeom>
          <a:solidFill>
            <a:srgbClr val="FF3300"/>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chor="ctr"/>
          <a:lstStyle/>
          <a:p>
            <a:pPr algn="ctr" defTabSz="914400" fontAlgn="ctr">
              <a:buClr>
                <a:srgbClr val="FF0000"/>
              </a:buClr>
              <a:buSzPct val="70000"/>
              <a:defRPr/>
            </a:pPr>
            <a:endParaRPr lang="zh-CN" altLang="en-US" sz="2400" kern="0" dirty="0">
              <a:solidFill>
                <a:srgbClr val="FFFFFF"/>
              </a:solidFill>
            </a:endParaRPr>
          </a:p>
        </p:txBody>
      </p:sp>
      <p:sp>
        <p:nvSpPr>
          <p:cNvPr id="40" name="TextBox 30"/>
          <p:cNvSpPr txBox="1">
            <a:spLocks noChangeArrowheads="1"/>
          </p:cNvSpPr>
          <p:nvPr/>
        </p:nvSpPr>
        <p:spPr bwMode="auto">
          <a:xfrm>
            <a:off x="1011763" y="3581988"/>
            <a:ext cx="470000" cy="400110"/>
          </a:xfrm>
          <a:prstGeom prst="rect">
            <a:avLst/>
          </a:prstGeom>
          <a:noFill/>
          <a:ln w="9525">
            <a:noFill/>
            <a:miter lim="800000"/>
            <a:headEnd/>
            <a:tailEnd/>
          </a:ln>
        </p:spPr>
        <p:txBody>
          <a:bodyPr wrap="none">
            <a:spAutoFit/>
          </a:bodyPr>
          <a:lstStyle/>
          <a:p>
            <a:pPr defTabSz="914400">
              <a:buFont typeface="Arial" pitchFamily="34" charset="0"/>
              <a:buNone/>
              <a:defRPr/>
            </a:pPr>
            <a:r>
              <a:rPr lang="en-US" altLang="zh-CN" sz="2000" b="1" kern="0">
                <a:solidFill>
                  <a:sysClr val="window" lastClr="FFFFFF"/>
                </a:solidFill>
              </a:rPr>
              <a:t>02</a:t>
            </a:r>
            <a:endParaRPr lang="zh-CN" altLang="en-US" sz="2000" b="1" kern="0">
              <a:solidFill>
                <a:sysClr val="window" lastClr="FFFFFF"/>
              </a:solidFill>
            </a:endParaRPr>
          </a:p>
        </p:txBody>
      </p:sp>
      <p:sp>
        <p:nvSpPr>
          <p:cNvPr id="41" name="椭圆 40">
            <a:extLst>
              <a:ext uri="{FF2B5EF4-FFF2-40B4-BE49-F238E27FC236}">
                <a16:creationId xmlns:a16="http://schemas.microsoft.com/office/drawing/2014/main" xmlns="" id="{D7FDBFE1-BB13-439C-973C-4BCD40FB944F}"/>
              </a:ext>
            </a:extLst>
          </p:cNvPr>
          <p:cNvSpPr/>
          <p:nvPr/>
        </p:nvSpPr>
        <p:spPr bwMode="auto">
          <a:xfrm>
            <a:off x="911818" y="4663792"/>
            <a:ext cx="658739" cy="600779"/>
          </a:xfrm>
          <a:prstGeom prst="ellipse">
            <a:avLst/>
          </a:prstGeom>
          <a:solidFill>
            <a:srgbClr val="FF3300"/>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chor="ctr"/>
          <a:lstStyle/>
          <a:p>
            <a:pPr algn="ctr" defTabSz="914400" fontAlgn="ctr">
              <a:buClr>
                <a:srgbClr val="FF0000"/>
              </a:buClr>
              <a:buSzPct val="70000"/>
              <a:defRPr/>
            </a:pPr>
            <a:endParaRPr lang="zh-CN" altLang="en-US" sz="2400" kern="0" dirty="0">
              <a:solidFill>
                <a:srgbClr val="FFFFFF"/>
              </a:solidFill>
            </a:endParaRPr>
          </a:p>
        </p:txBody>
      </p:sp>
      <p:sp>
        <p:nvSpPr>
          <p:cNvPr id="42" name="TextBox 40"/>
          <p:cNvSpPr txBox="1">
            <a:spLocks noChangeArrowheads="1"/>
          </p:cNvSpPr>
          <p:nvPr/>
        </p:nvSpPr>
        <p:spPr bwMode="auto">
          <a:xfrm>
            <a:off x="1005414" y="4739276"/>
            <a:ext cx="470000" cy="400110"/>
          </a:xfrm>
          <a:prstGeom prst="rect">
            <a:avLst/>
          </a:prstGeom>
          <a:noFill/>
          <a:ln w="9525">
            <a:noFill/>
            <a:miter lim="800000"/>
            <a:headEnd/>
            <a:tailEnd/>
          </a:ln>
        </p:spPr>
        <p:txBody>
          <a:bodyPr wrap="none">
            <a:spAutoFit/>
          </a:bodyPr>
          <a:lstStyle/>
          <a:p>
            <a:pPr defTabSz="914400">
              <a:buFont typeface="Arial" pitchFamily="34" charset="0"/>
              <a:buNone/>
              <a:defRPr/>
            </a:pPr>
            <a:r>
              <a:rPr lang="en-US" altLang="zh-CN" sz="2000" b="1" kern="0">
                <a:solidFill>
                  <a:sysClr val="window" lastClr="FFFFFF"/>
                </a:solidFill>
              </a:rPr>
              <a:t>03</a:t>
            </a:r>
            <a:endParaRPr lang="zh-CN" altLang="en-US" sz="2000" b="1" kern="0">
              <a:solidFill>
                <a:sysClr val="window" lastClr="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矩形: 圆角 6">
            <a:extLst>
              <a:ext uri="{FF2B5EF4-FFF2-40B4-BE49-F238E27FC236}">
                <a16:creationId xmlns:a16="http://schemas.microsoft.com/office/drawing/2014/main" xmlns="" id="{2297ACCA-7326-41E3-A907-04EA434907B0}"/>
              </a:ext>
            </a:extLst>
          </p:cNvPr>
          <p:cNvSpPr/>
          <p:nvPr/>
        </p:nvSpPr>
        <p:spPr>
          <a:xfrm>
            <a:off x="503238" y="684213"/>
            <a:ext cx="6454775" cy="4271962"/>
          </a:xfrm>
          <a:prstGeom prst="roundRect">
            <a:avLst/>
          </a:prstGeom>
          <a:solidFill>
            <a:srgbClr val="FFFFFF">
              <a:alpha val="50196"/>
            </a:srgbClr>
          </a:solid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zh-CN" altLang="en-US"/>
          </a:p>
        </p:txBody>
      </p:sp>
      <p:sp>
        <p:nvSpPr>
          <p:cNvPr id="36868" name="矩形 5"/>
          <p:cNvSpPr>
            <a:spLocks noChangeArrowheads="1"/>
          </p:cNvSpPr>
          <p:nvPr/>
        </p:nvSpPr>
        <p:spPr bwMode="auto">
          <a:xfrm>
            <a:off x="819151" y="773113"/>
            <a:ext cx="6042025" cy="4154984"/>
          </a:xfrm>
          <a:prstGeom prst="rect">
            <a:avLst/>
          </a:prstGeom>
          <a:noFill/>
          <a:ln w="9525">
            <a:noFill/>
            <a:miter lim="800000"/>
            <a:headEnd/>
            <a:tailEnd/>
          </a:ln>
        </p:spPr>
        <p:txBody>
          <a:bodyPr>
            <a:spAutoFit/>
          </a:bodyPr>
          <a:lstStyle/>
          <a:p>
            <a:pPr>
              <a:lnSpc>
                <a:spcPct val="150000"/>
              </a:lnSpc>
            </a:pPr>
            <a:r>
              <a:rPr lang="zh-CN" altLang="en-US" sz="2200" dirty="0"/>
              <a:t>　　</a:t>
            </a:r>
            <a:r>
              <a:rPr lang="zh-CN" altLang="en-US" sz="2200" dirty="0">
                <a:latin typeface="黑体" pitchFamily="49" charset="-122"/>
                <a:ea typeface="黑体" pitchFamily="49" charset="-122"/>
              </a:rPr>
              <a:t>青年如初春，如朝日，如百卉之萌芽，如利刃之新发。未来要靠青年去创造，历史要靠青年去书写。我相信，当我们努力成长为有理想、有本领、有担当的人，就会找到自己与社会、与国家的命运交汇点，就能有所作为，实现人生价值，就能在实现中国梦的生动实践中放飞青春梦想，在为人民利益的不懈奋斗中书写人生华章！</a:t>
            </a:r>
          </a:p>
        </p:txBody>
      </p:sp>
    </p:spTree>
  </p:cSld>
  <p:clrMapOvr>
    <a:masterClrMapping/>
  </p:clrMapOvr>
  <p:transition spd="slow">
    <p:wip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1844824"/>
            <a:ext cx="6624736" cy="1569660"/>
          </a:xfrm>
          <a:prstGeom prst="rect">
            <a:avLst/>
          </a:prstGeom>
          <a:noFill/>
        </p:spPr>
        <p:txBody>
          <a:bodyPr wrap="square" rtlCol="0">
            <a:spAutoFit/>
          </a:bodyPr>
          <a:lstStyle/>
          <a:p>
            <a:r>
              <a:rPr lang="zh-CN" altLang="en-US" sz="2400" dirty="0" smtClean="0">
                <a:solidFill>
                  <a:srgbClr val="002060"/>
                </a:solidFill>
                <a:latin typeface="黑体" pitchFamily="49" charset="-122"/>
                <a:ea typeface="黑体" pitchFamily="49" charset="-122"/>
              </a:rPr>
              <a:t>思考题：</a:t>
            </a:r>
            <a:endParaRPr lang="en-US" altLang="zh-CN" sz="2400" dirty="0" smtClean="0">
              <a:solidFill>
                <a:srgbClr val="002060"/>
              </a:solidFill>
              <a:latin typeface="黑体" pitchFamily="49" charset="-122"/>
              <a:ea typeface="黑体" pitchFamily="49" charset="-122"/>
            </a:endParaRPr>
          </a:p>
          <a:p>
            <a:endParaRPr lang="en-US" altLang="zh-CN" sz="2400" dirty="0" smtClean="0">
              <a:latin typeface="黑体" pitchFamily="49" charset="-122"/>
              <a:ea typeface="黑体" pitchFamily="49" charset="-122"/>
            </a:endParaRPr>
          </a:p>
          <a:p>
            <a:endParaRPr lang="en-US" altLang="zh-CN" sz="2400" dirty="0" smtClean="0">
              <a:latin typeface="黑体" pitchFamily="49" charset="-122"/>
              <a:ea typeface="黑体" pitchFamily="49" charset="-122"/>
            </a:endParaRPr>
          </a:p>
          <a:p>
            <a:r>
              <a:rPr lang="zh-CN" altLang="en-US" sz="2400" dirty="0" smtClean="0">
                <a:latin typeface="黑体" pitchFamily="49" charset="-122"/>
                <a:ea typeface="黑体" pitchFamily="49" charset="-122"/>
              </a:rPr>
              <a:t>大学生如何做有理想有本领有担当的时代新人？</a:t>
            </a:r>
            <a:endParaRPr lang="zh-CN" altLang="en-US" sz="2400" dirty="0">
              <a:latin typeface="黑体" pitchFamily="49" charset="-122"/>
              <a:ea typeface="黑体"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标题 1"/>
          <p:cNvSpPr>
            <a:spLocks noGrp="1"/>
          </p:cNvSpPr>
          <p:nvPr>
            <p:ph type="title"/>
          </p:nvPr>
        </p:nvSpPr>
        <p:spPr/>
        <p:txBody>
          <a:bodyPr/>
          <a:lstStyle/>
          <a:p>
            <a:endParaRPr lang="zh-CN" altLang="en-US" smtClean="0"/>
          </a:p>
        </p:txBody>
      </p:sp>
      <p:sp>
        <p:nvSpPr>
          <p:cNvPr id="7" name="Rectangle 7"/>
          <p:cNvSpPr>
            <a:spLocks noChangeArrowheads="1"/>
          </p:cNvSpPr>
          <p:nvPr/>
        </p:nvSpPr>
        <p:spPr bwMode="auto">
          <a:xfrm>
            <a:off x="1500166" y="857232"/>
            <a:ext cx="5400600" cy="647700"/>
          </a:xfrm>
          <a:prstGeom prst="flowChartAlternateProcess">
            <a:avLst/>
          </a:prstGeom>
          <a:solidFill>
            <a:srgbClr val="92D050"/>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91418" tIns="45710" rIns="91418" bIns="45710" anchor="ctr"/>
          <a:lstStyle/>
          <a:p>
            <a:pPr defTabSz="914180" fontAlgn="base">
              <a:spcBef>
                <a:spcPct val="0"/>
              </a:spcBef>
              <a:spcAft>
                <a:spcPct val="0"/>
              </a:spcAft>
              <a:defRPr/>
            </a:pPr>
            <a:endParaRPr lang="zh-CN" altLang="en-US" sz="2000" dirty="0">
              <a:solidFill>
                <a:srgbClr val="007A77"/>
              </a:solidFill>
            </a:endParaRPr>
          </a:p>
        </p:txBody>
      </p:sp>
      <p:sp>
        <p:nvSpPr>
          <p:cNvPr id="126982" name="Text Box 8"/>
          <p:cNvSpPr txBox="1">
            <a:spLocks noChangeArrowheads="1"/>
          </p:cNvSpPr>
          <p:nvPr/>
        </p:nvSpPr>
        <p:spPr bwMode="auto">
          <a:xfrm>
            <a:off x="1571604" y="785794"/>
            <a:ext cx="5399088" cy="707866"/>
          </a:xfrm>
          <a:prstGeom prst="rect">
            <a:avLst/>
          </a:prstGeom>
          <a:noFill/>
          <a:ln w="9525">
            <a:noFill/>
            <a:miter lim="800000"/>
            <a:headEnd/>
            <a:tailEnd/>
          </a:ln>
        </p:spPr>
        <p:txBody>
          <a:bodyPr lIns="91418" tIns="45710" rIns="91418" bIns="45710">
            <a:spAutoFit/>
          </a:bodyPr>
          <a:lstStyle/>
          <a:p>
            <a:pPr defTabSz="914180" fontAlgn="base">
              <a:spcBef>
                <a:spcPct val="50000"/>
              </a:spcBef>
              <a:spcAft>
                <a:spcPct val="0"/>
              </a:spcAft>
            </a:pPr>
            <a:r>
              <a:rPr lang="zh-CN" altLang="en-US" sz="4000" b="1" dirty="0" smtClean="0">
                <a:solidFill>
                  <a:srgbClr val="CC0066"/>
                </a:solidFill>
                <a:latin typeface="黑体" pitchFamily="49" charset="-122"/>
                <a:ea typeface="黑体" pitchFamily="49" charset="-122"/>
              </a:rPr>
              <a:t>高校思想政治理论课</a:t>
            </a:r>
          </a:p>
        </p:txBody>
      </p:sp>
      <p:cxnSp>
        <p:nvCxnSpPr>
          <p:cNvPr id="16" name="直接箭头连接符 15"/>
          <p:cNvCxnSpPr/>
          <p:nvPr/>
        </p:nvCxnSpPr>
        <p:spPr bwMode="auto">
          <a:xfrm flipH="1">
            <a:off x="1619252" y="1557347"/>
            <a:ext cx="2447925" cy="1800225"/>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cxnSp>
        <p:nvCxnSpPr>
          <p:cNvPr id="22" name="直接箭头连接符 21"/>
          <p:cNvCxnSpPr/>
          <p:nvPr/>
        </p:nvCxnSpPr>
        <p:spPr bwMode="auto">
          <a:xfrm flipH="1">
            <a:off x="3779840" y="1557347"/>
            <a:ext cx="287337" cy="1800225"/>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cxnSp>
        <p:nvCxnSpPr>
          <p:cNvPr id="24" name="直接箭头连接符 23"/>
          <p:cNvCxnSpPr/>
          <p:nvPr/>
        </p:nvCxnSpPr>
        <p:spPr bwMode="auto">
          <a:xfrm>
            <a:off x="4067181" y="1557338"/>
            <a:ext cx="1584325" cy="1727200"/>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cxnSp>
        <p:nvCxnSpPr>
          <p:cNvPr id="27" name="直接箭头连接符 26"/>
          <p:cNvCxnSpPr/>
          <p:nvPr/>
        </p:nvCxnSpPr>
        <p:spPr bwMode="auto">
          <a:xfrm>
            <a:off x="4067180" y="1557347"/>
            <a:ext cx="3889375" cy="1871661"/>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pic>
        <p:nvPicPr>
          <p:cNvPr id="38" name="Picture 13" descr="e7cd7b899e510fb3db155317d833c895d1430c25"/>
          <p:cNvPicPr>
            <a:picLocks noChangeAspect="1" noChangeArrowheads="1"/>
          </p:cNvPicPr>
          <p:nvPr/>
        </p:nvPicPr>
        <p:blipFill>
          <a:blip r:embed="rId2" cstate="print"/>
          <a:srcRect/>
          <a:stretch>
            <a:fillRect/>
          </a:stretch>
        </p:blipFill>
        <p:spPr bwMode="auto">
          <a:xfrm>
            <a:off x="6444208" y="260648"/>
            <a:ext cx="2447951" cy="3097213"/>
          </a:xfrm>
          <a:prstGeom prst="rect">
            <a:avLst/>
          </a:prstGeom>
          <a:noFill/>
          <a:ln w="38100">
            <a:solidFill>
              <a:schemeClr val="tx1"/>
            </a:solidFill>
            <a:miter lim="800000"/>
            <a:headEnd/>
            <a:tailEnd/>
          </a:ln>
        </p:spPr>
      </p:pic>
      <p:pic>
        <p:nvPicPr>
          <p:cNvPr id="34818" name="Picture 2" descr="【包邮】思想道德修养与法律基础2018年版思修大学两课教材高等教育出版社大专本科自考政治课本2019考研思想政治理论教程"/>
          <p:cNvPicPr>
            <a:picLocks noChangeAspect="1" noChangeArrowheads="1"/>
          </p:cNvPicPr>
          <p:nvPr/>
        </p:nvPicPr>
        <p:blipFill>
          <a:blip r:embed="rId3" cstate="print"/>
          <a:srcRect l="9657" t="3516" r="16967" b="3754"/>
          <a:stretch>
            <a:fillRect/>
          </a:stretch>
        </p:blipFill>
        <p:spPr bwMode="auto">
          <a:xfrm>
            <a:off x="107504" y="3429000"/>
            <a:ext cx="2195736" cy="3024336"/>
          </a:xfrm>
          <a:prstGeom prst="rect">
            <a:avLst/>
          </a:prstGeom>
          <a:noFill/>
        </p:spPr>
      </p:pic>
      <p:pic>
        <p:nvPicPr>
          <p:cNvPr id="34822" name="Picture 6" descr="正版包邮中国近现代史纲要2018年版两课近代史纲要修订版高等教育出版社2019考研思想政治理论教材教程大学本科高职大专公共课书籍"/>
          <p:cNvPicPr>
            <a:picLocks noChangeAspect="1" noChangeArrowheads="1"/>
          </p:cNvPicPr>
          <p:nvPr/>
        </p:nvPicPr>
        <p:blipFill>
          <a:blip r:embed="rId4" cstate="print"/>
          <a:srcRect l="14065" t="5730" r="19397" b="5297"/>
          <a:stretch>
            <a:fillRect/>
          </a:stretch>
        </p:blipFill>
        <p:spPr bwMode="auto">
          <a:xfrm>
            <a:off x="2267744" y="3356992"/>
            <a:ext cx="2160240" cy="3096344"/>
          </a:xfrm>
          <a:prstGeom prst="rect">
            <a:avLst/>
          </a:prstGeom>
          <a:noFill/>
        </p:spPr>
      </p:pic>
      <p:pic>
        <p:nvPicPr>
          <p:cNvPr id="34824" name="Picture 8" descr="正版包邮马克思主义基本原理概论2018年版两课教材高等教育出版社书籍大学公共课教材高职专升本大专本科马原教材2018版"/>
          <p:cNvPicPr>
            <a:picLocks noChangeAspect="1" noChangeArrowheads="1"/>
          </p:cNvPicPr>
          <p:nvPr/>
        </p:nvPicPr>
        <p:blipFill>
          <a:blip r:embed="rId5" cstate="print"/>
          <a:srcRect l="15823" t="5274" r="10336" b="5730"/>
          <a:stretch>
            <a:fillRect/>
          </a:stretch>
        </p:blipFill>
        <p:spPr bwMode="auto">
          <a:xfrm>
            <a:off x="4499992" y="3429000"/>
            <a:ext cx="2304256" cy="3068960"/>
          </a:xfrm>
          <a:prstGeom prst="rect">
            <a:avLst/>
          </a:prstGeom>
          <a:noFill/>
        </p:spPr>
      </p:pic>
      <p:pic>
        <p:nvPicPr>
          <p:cNvPr id="34826" name="Picture 10" descr="包邮毛概2018年修订版毛泽东思想和中国特色社会主义理论体系概论新版两课教材大学本科专科自考课本2019考研思想政治理论毛中特"/>
          <p:cNvPicPr>
            <a:picLocks noChangeAspect="1" noChangeArrowheads="1"/>
          </p:cNvPicPr>
          <p:nvPr/>
        </p:nvPicPr>
        <p:blipFill>
          <a:blip r:embed="rId6" cstate="print"/>
          <a:srcRect l="16502" t="7488" r="16690" b="8122"/>
          <a:stretch>
            <a:fillRect/>
          </a:stretch>
        </p:blipFill>
        <p:spPr bwMode="auto">
          <a:xfrm>
            <a:off x="6876256" y="3429000"/>
            <a:ext cx="2195736" cy="299695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34818"/>
                                        </p:tgtEl>
                                        <p:attrNameLst>
                                          <p:attrName>style.visibility</p:attrName>
                                        </p:attrNameLst>
                                      </p:cBhvr>
                                      <p:to>
                                        <p:strVal val="visible"/>
                                      </p:to>
                                    </p:set>
                                    <p:anim calcmode="lin" valueType="num">
                                      <p:cBhvr>
                                        <p:cTn id="17" dur="500" fill="hold"/>
                                        <p:tgtEl>
                                          <p:spTgt spid="34818"/>
                                        </p:tgtEl>
                                        <p:attrNameLst>
                                          <p:attrName>ppt_w</p:attrName>
                                        </p:attrNameLst>
                                      </p:cBhvr>
                                      <p:tavLst>
                                        <p:tav tm="0">
                                          <p:val>
                                            <p:fltVal val="0"/>
                                          </p:val>
                                        </p:tav>
                                        <p:tav tm="100000">
                                          <p:val>
                                            <p:strVal val="#ppt_w"/>
                                          </p:val>
                                        </p:tav>
                                      </p:tavLst>
                                    </p:anim>
                                    <p:anim calcmode="lin" valueType="num">
                                      <p:cBhvr>
                                        <p:cTn id="18" dur="500" fill="hold"/>
                                        <p:tgtEl>
                                          <p:spTgt spid="34818"/>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3" presetClass="entr" presetSubtype="16" fill="hold" nodeType="afterEffect">
                                  <p:stCondLst>
                                    <p:cond delay="0"/>
                                  </p:stCondLst>
                                  <p:childTnLst>
                                    <p:set>
                                      <p:cBhvr>
                                        <p:cTn id="27" dur="1" fill="hold">
                                          <p:stCondLst>
                                            <p:cond delay="0"/>
                                          </p:stCondLst>
                                        </p:cTn>
                                        <p:tgtEl>
                                          <p:spTgt spid="34822"/>
                                        </p:tgtEl>
                                        <p:attrNameLst>
                                          <p:attrName>style.visibility</p:attrName>
                                        </p:attrNameLst>
                                      </p:cBhvr>
                                      <p:to>
                                        <p:strVal val="visible"/>
                                      </p:to>
                                    </p:set>
                                    <p:anim calcmode="lin" valueType="num">
                                      <p:cBhvr>
                                        <p:cTn id="28" dur="500" fill="hold"/>
                                        <p:tgtEl>
                                          <p:spTgt spid="34822"/>
                                        </p:tgtEl>
                                        <p:attrNameLst>
                                          <p:attrName>ppt_w</p:attrName>
                                        </p:attrNameLst>
                                      </p:cBhvr>
                                      <p:tavLst>
                                        <p:tav tm="0">
                                          <p:val>
                                            <p:fltVal val="0"/>
                                          </p:val>
                                        </p:tav>
                                        <p:tav tm="100000">
                                          <p:val>
                                            <p:strVal val="#ppt_w"/>
                                          </p:val>
                                        </p:tav>
                                      </p:tavLst>
                                    </p:anim>
                                    <p:anim calcmode="lin" valueType="num">
                                      <p:cBhvr>
                                        <p:cTn id="29" dur="500" fill="hold"/>
                                        <p:tgtEl>
                                          <p:spTgt spid="34822"/>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ppt_x"/>
                                          </p:val>
                                        </p:tav>
                                        <p:tav tm="100000">
                                          <p:val>
                                            <p:strVal val="#ppt_x"/>
                                          </p:val>
                                        </p:tav>
                                      </p:tavLst>
                                    </p:anim>
                                    <p:anim calcmode="lin" valueType="num">
                                      <p:cBhvr additive="base">
                                        <p:cTn id="35" dur="500" fill="hold"/>
                                        <p:tgtEl>
                                          <p:spTgt spid="2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23" presetClass="entr" presetSubtype="16" fill="hold" nodeType="afterEffect">
                                  <p:stCondLst>
                                    <p:cond delay="0"/>
                                  </p:stCondLst>
                                  <p:childTnLst>
                                    <p:set>
                                      <p:cBhvr>
                                        <p:cTn id="38" dur="1" fill="hold">
                                          <p:stCondLst>
                                            <p:cond delay="0"/>
                                          </p:stCondLst>
                                        </p:cTn>
                                        <p:tgtEl>
                                          <p:spTgt spid="34824"/>
                                        </p:tgtEl>
                                        <p:attrNameLst>
                                          <p:attrName>style.visibility</p:attrName>
                                        </p:attrNameLst>
                                      </p:cBhvr>
                                      <p:to>
                                        <p:strVal val="visible"/>
                                      </p:to>
                                    </p:set>
                                    <p:anim calcmode="lin" valueType="num">
                                      <p:cBhvr>
                                        <p:cTn id="39" dur="500" fill="hold"/>
                                        <p:tgtEl>
                                          <p:spTgt spid="34824"/>
                                        </p:tgtEl>
                                        <p:attrNameLst>
                                          <p:attrName>ppt_w</p:attrName>
                                        </p:attrNameLst>
                                      </p:cBhvr>
                                      <p:tavLst>
                                        <p:tav tm="0">
                                          <p:val>
                                            <p:fltVal val="0"/>
                                          </p:val>
                                        </p:tav>
                                        <p:tav tm="100000">
                                          <p:val>
                                            <p:strVal val="#ppt_w"/>
                                          </p:val>
                                        </p:tav>
                                      </p:tavLst>
                                    </p:anim>
                                    <p:anim calcmode="lin" valueType="num">
                                      <p:cBhvr>
                                        <p:cTn id="40" dur="500" fill="hold"/>
                                        <p:tgtEl>
                                          <p:spTgt spid="34824"/>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23" presetClass="entr" presetSubtype="16" fill="hold" nodeType="afterEffect">
                                  <p:stCondLst>
                                    <p:cond delay="0"/>
                                  </p:stCondLst>
                                  <p:childTnLst>
                                    <p:set>
                                      <p:cBhvr>
                                        <p:cTn id="49" dur="1" fill="hold">
                                          <p:stCondLst>
                                            <p:cond delay="0"/>
                                          </p:stCondLst>
                                        </p:cTn>
                                        <p:tgtEl>
                                          <p:spTgt spid="34826"/>
                                        </p:tgtEl>
                                        <p:attrNameLst>
                                          <p:attrName>style.visibility</p:attrName>
                                        </p:attrNameLst>
                                      </p:cBhvr>
                                      <p:to>
                                        <p:strVal val="visible"/>
                                      </p:to>
                                    </p:set>
                                    <p:anim calcmode="lin" valueType="num">
                                      <p:cBhvr>
                                        <p:cTn id="50" dur="500" fill="hold"/>
                                        <p:tgtEl>
                                          <p:spTgt spid="34826"/>
                                        </p:tgtEl>
                                        <p:attrNameLst>
                                          <p:attrName>ppt_w</p:attrName>
                                        </p:attrNameLst>
                                      </p:cBhvr>
                                      <p:tavLst>
                                        <p:tav tm="0">
                                          <p:val>
                                            <p:fltVal val="0"/>
                                          </p:val>
                                        </p:tav>
                                        <p:tav tm="100000">
                                          <p:val>
                                            <p:strVal val="#ppt_w"/>
                                          </p:val>
                                        </p:tav>
                                      </p:tavLst>
                                    </p:anim>
                                    <p:anim calcmode="lin" valueType="num">
                                      <p:cBhvr>
                                        <p:cTn id="51" dur="500" fill="hold"/>
                                        <p:tgtEl>
                                          <p:spTgt spid="34826"/>
                                        </p:tgtEl>
                                        <p:attrNameLst>
                                          <p:attrName>ppt_h</p:attrName>
                                        </p:attrNameLst>
                                      </p:cBhvr>
                                      <p:tavLst>
                                        <p:tav tm="0">
                                          <p:val>
                                            <p:fltVal val="0"/>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499"/>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标题 1"/>
          <p:cNvSpPr>
            <a:spLocks noGrp="1"/>
          </p:cNvSpPr>
          <p:nvPr>
            <p:ph type="title"/>
          </p:nvPr>
        </p:nvSpPr>
        <p:spPr/>
        <p:txBody>
          <a:bodyPr/>
          <a:lstStyle/>
          <a:p>
            <a:endParaRPr lang="zh-CN" altLang="en-US" smtClean="0"/>
          </a:p>
        </p:txBody>
      </p:sp>
      <p:sp>
        <p:nvSpPr>
          <p:cNvPr id="30" name="标题 1"/>
          <p:cNvSpPr txBox="1">
            <a:spLocks/>
          </p:cNvSpPr>
          <p:nvPr/>
        </p:nvSpPr>
        <p:spPr>
          <a:xfrm>
            <a:off x="1115616" y="188640"/>
            <a:ext cx="6124575" cy="571500"/>
          </a:xfrm>
          <a:prstGeom prst="rect">
            <a:avLst/>
          </a:prstGeom>
          <a:solidFill>
            <a:schemeClr val="accent2">
              <a:lumMod val="75000"/>
            </a:schemeClr>
          </a:solidFill>
        </p:spPr>
        <p:txBody>
          <a:bodyPr lIns="91418" tIns="45710" rIns="91418" bIns="45710"/>
          <a:lstStyle/>
          <a:p>
            <a:pPr algn="ctr" defTabSz="914180" eaLnBrk="0" fontAlgn="base" hangingPunct="0">
              <a:lnSpc>
                <a:spcPct val="90000"/>
              </a:lnSpc>
              <a:spcBef>
                <a:spcPct val="0"/>
              </a:spcBef>
              <a:spcAft>
                <a:spcPct val="0"/>
              </a:spcAft>
              <a:defRPr/>
            </a:pPr>
            <a:r>
              <a:rPr lang="zh-CN" altLang="en-US" sz="4000" dirty="0">
                <a:solidFill>
                  <a:sysClr val="window" lastClr="FFFFFF"/>
                </a:solidFill>
                <a:latin typeface="微软雅黑" pitchFamily="34" charset="-122"/>
                <a:ea typeface="微软雅黑" pitchFamily="34" charset="-122"/>
              </a:rPr>
              <a:t>考研政治考试内容和分值 </a:t>
            </a:r>
          </a:p>
        </p:txBody>
      </p:sp>
      <p:sp>
        <p:nvSpPr>
          <p:cNvPr id="31" name="矩形 30"/>
          <p:cNvSpPr/>
          <p:nvPr/>
        </p:nvSpPr>
        <p:spPr>
          <a:xfrm>
            <a:off x="900113" y="1700214"/>
            <a:ext cx="552450" cy="550862"/>
          </a:xfrm>
          <a:prstGeom prst="rect">
            <a:avLst/>
          </a:prstGeom>
          <a:solidFill>
            <a:srgbClr val="508235"/>
          </a:solidFill>
          <a:ln w="12700" cap="flat" cmpd="sng" algn="ctr">
            <a:noFill/>
            <a:prstDash val="solid"/>
            <a:miter lim="800000"/>
          </a:ln>
          <a:effectLst/>
        </p:spPr>
        <p:txBody>
          <a:bodyPr lIns="91418" tIns="45710" rIns="91418" bIns="45710" anchor="ctr"/>
          <a:lstStyle/>
          <a:p>
            <a:pPr algn="ctr" defTabSz="914180">
              <a:defRPr/>
            </a:pPr>
            <a:endParaRPr lang="zh-CN" altLang="en-US" sz="4000" kern="0" dirty="0">
              <a:solidFill>
                <a:sysClr val="window" lastClr="FFFFFF"/>
              </a:solidFill>
              <a:latin typeface="Calibri"/>
            </a:endParaRPr>
          </a:p>
        </p:txBody>
      </p:sp>
      <p:grpSp>
        <p:nvGrpSpPr>
          <p:cNvPr id="2" name="组合 31"/>
          <p:cNvGrpSpPr>
            <a:grpSpLocks/>
          </p:cNvGrpSpPr>
          <p:nvPr/>
        </p:nvGrpSpPr>
        <p:grpSpPr bwMode="auto">
          <a:xfrm>
            <a:off x="1514475" y="1700214"/>
            <a:ext cx="4957764" cy="550862"/>
            <a:chOff x="4051725" y="1639613"/>
            <a:chExt cx="4855785" cy="550800"/>
          </a:xfrm>
        </p:grpSpPr>
        <p:sp>
          <p:nvSpPr>
            <p:cNvPr id="33" name="五边形 32"/>
            <p:cNvSpPr/>
            <p:nvPr/>
          </p:nvSpPr>
          <p:spPr>
            <a:xfrm>
              <a:off x="4051725" y="1639613"/>
              <a:ext cx="4855785" cy="550800"/>
            </a:xfrm>
            <a:prstGeom prst="homePlate">
              <a:avLst/>
            </a:prstGeom>
            <a:solidFill>
              <a:srgbClr val="508235"/>
            </a:solidFill>
            <a:ln w="12700" cap="flat" cmpd="sng" algn="ctr">
              <a:noFill/>
              <a:prstDash val="solid"/>
              <a:miter lim="800000"/>
            </a:ln>
            <a:effectLst/>
          </p:spPr>
          <p:txBody>
            <a:bodyPr anchor="ctr"/>
            <a:lstStyle/>
            <a:p>
              <a:pPr algn="ctr" defTabSz="914180">
                <a:defRPr/>
              </a:pPr>
              <a:endParaRPr lang="zh-CN" altLang="en-US" sz="2400" kern="0" dirty="0">
                <a:solidFill>
                  <a:sysClr val="window" lastClr="FFFFFF"/>
                </a:solidFill>
                <a:latin typeface="Calibri"/>
              </a:endParaRPr>
            </a:p>
          </p:txBody>
        </p:sp>
        <p:sp>
          <p:nvSpPr>
            <p:cNvPr id="34" name="TextBox 33"/>
            <p:cNvSpPr txBox="1"/>
            <p:nvPr/>
          </p:nvSpPr>
          <p:spPr>
            <a:xfrm>
              <a:off x="4131023" y="1671361"/>
              <a:ext cx="4666093" cy="430839"/>
            </a:xfrm>
            <a:prstGeom prst="rect">
              <a:avLst/>
            </a:prstGeom>
            <a:noFill/>
          </p:spPr>
          <p:txBody>
            <a:bodyPr>
              <a:spAutoFit/>
            </a:bodyPr>
            <a:lstStyle/>
            <a:p>
              <a:pPr defTabSz="914180">
                <a:defRPr/>
              </a:pPr>
              <a:r>
                <a:rPr lang="zh-CN" altLang="en-US" sz="2200" kern="0" dirty="0">
                  <a:solidFill>
                    <a:sysClr val="window" lastClr="FFFFFF"/>
                  </a:solidFill>
                  <a:latin typeface="微软雅黑" pitchFamily="34" charset="-122"/>
                  <a:ea typeface="微软雅黑" pitchFamily="34" charset="-122"/>
                </a:rPr>
                <a:t>马克思主义基本原理概论    约</a:t>
              </a:r>
              <a:r>
                <a:rPr lang="en-US" altLang="zh-CN" sz="2200" kern="0" dirty="0">
                  <a:solidFill>
                    <a:sysClr val="window" lastClr="FFFFFF"/>
                  </a:solidFill>
                  <a:latin typeface="微软雅黑" pitchFamily="34" charset="-122"/>
                  <a:ea typeface="微软雅黑" pitchFamily="34" charset="-122"/>
                </a:rPr>
                <a:t>24 %</a:t>
              </a:r>
              <a:endParaRPr lang="zh-CN" altLang="en-US" sz="2200" kern="0" dirty="0">
                <a:solidFill>
                  <a:sysClr val="window" lastClr="FFFFFF"/>
                </a:solidFill>
                <a:latin typeface="微软雅黑" pitchFamily="34" charset="-122"/>
                <a:ea typeface="微软雅黑" pitchFamily="34" charset="-122"/>
              </a:endParaRPr>
            </a:p>
          </p:txBody>
        </p:sp>
      </p:grpSp>
      <p:sp>
        <p:nvSpPr>
          <p:cNvPr id="35" name="矩形 34"/>
          <p:cNvSpPr/>
          <p:nvPr/>
        </p:nvSpPr>
        <p:spPr>
          <a:xfrm>
            <a:off x="900113" y="2487613"/>
            <a:ext cx="552450" cy="552450"/>
          </a:xfrm>
          <a:prstGeom prst="rect">
            <a:avLst/>
          </a:prstGeom>
          <a:solidFill>
            <a:srgbClr val="508235"/>
          </a:solidFill>
          <a:ln w="12700" cap="flat" cmpd="sng" algn="ctr">
            <a:noFill/>
            <a:prstDash val="solid"/>
            <a:miter lim="800000"/>
          </a:ln>
          <a:effectLst/>
        </p:spPr>
        <p:txBody>
          <a:bodyPr lIns="91418" tIns="45710" rIns="91418" bIns="45710" anchor="ctr"/>
          <a:lstStyle/>
          <a:p>
            <a:pPr algn="ctr" defTabSz="914180">
              <a:defRPr/>
            </a:pPr>
            <a:endParaRPr lang="zh-CN" altLang="en-US" sz="4000" kern="0" dirty="0">
              <a:solidFill>
                <a:sysClr val="window" lastClr="FFFFFF"/>
              </a:solidFill>
              <a:latin typeface="Calibri"/>
            </a:endParaRPr>
          </a:p>
        </p:txBody>
      </p:sp>
      <p:sp>
        <p:nvSpPr>
          <p:cNvPr id="36" name="矩形 35"/>
          <p:cNvSpPr/>
          <p:nvPr/>
        </p:nvSpPr>
        <p:spPr>
          <a:xfrm>
            <a:off x="900113" y="3276600"/>
            <a:ext cx="552450" cy="552450"/>
          </a:xfrm>
          <a:prstGeom prst="rect">
            <a:avLst/>
          </a:prstGeom>
          <a:solidFill>
            <a:srgbClr val="508235"/>
          </a:solidFill>
          <a:ln w="12700" cap="flat" cmpd="sng" algn="ctr">
            <a:noFill/>
            <a:prstDash val="solid"/>
            <a:miter lim="800000"/>
          </a:ln>
          <a:effectLst/>
        </p:spPr>
        <p:txBody>
          <a:bodyPr lIns="91418" tIns="45710" rIns="91418" bIns="45710" anchor="ctr"/>
          <a:lstStyle/>
          <a:p>
            <a:pPr algn="ctr" defTabSz="914180">
              <a:defRPr/>
            </a:pPr>
            <a:endParaRPr lang="zh-CN" altLang="en-US" sz="4000" kern="0" dirty="0">
              <a:solidFill>
                <a:sysClr val="window" lastClr="FFFFFF"/>
              </a:solidFill>
              <a:latin typeface="Calibri"/>
            </a:endParaRPr>
          </a:p>
        </p:txBody>
      </p:sp>
      <p:sp>
        <p:nvSpPr>
          <p:cNvPr id="37" name="矩形 36"/>
          <p:cNvSpPr/>
          <p:nvPr/>
        </p:nvSpPr>
        <p:spPr>
          <a:xfrm>
            <a:off x="900113" y="4065588"/>
            <a:ext cx="552450" cy="550862"/>
          </a:xfrm>
          <a:prstGeom prst="rect">
            <a:avLst/>
          </a:prstGeom>
          <a:solidFill>
            <a:srgbClr val="508235"/>
          </a:solidFill>
          <a:ln w="12700" cap="flat" cmpd="sng" algn="ctr">
            <a:noFill/>
            <a:prstDash val="solid"/>
            <a:miter lim="800000"/>
          </a:ln>
          <a:effectLst/>
        </p:spPr>
        <p:txBody>
          <a:bodyPr lIns="91418" tIns="45710" rIns="91418" bIns="45710" anchor="ctr"/>
          <a:lstStyle/>
          <a:p>
            <a:pPr algn="ctr" defTabSz="914180">
              <a:defRPr/>
            </a:pPr>
            <a:endParaRPr lang="zh-CN" altLang="en-US" sz="4000" kern="0" dirty="0">
              <a:solidFill>
                <a:sysClr val="window" lastClr="FFFFFF"/>
              </a:solidFill>
              <a:latin typeface="Calibri"/>
            </a:endParaRPr>
          </a:p>
        </p:txBody>
      </p:sp>
      <p:sp>
        <p:nvSpPr>
          <p:cNvPr id="38" name="矩形 37"/>
          <p:cNvSpPr/>
          <p:nvPr/>
        </p:nvSpPr>
        <p:spPr>
          <a:xfrm>
            <a:off x="900113" y="4852988"/>
            <a:ext cx="552450" cy="552450"/>
          </a:xfrm>
          <a:prstGeom prst="rect">
            <a:avLst/>
          </a:prstGeom>
          <a:solidFill>
            <a:srgbClr val="508235"/>
          </a:solidFill>
          <a:ln w="12700" cap="flat" cmpd="sng" algn="ctr">
            <a:noFill/>
            <a:prstDash val="solid"/>
            <a:miter lim="800000"/>
          </a:ln>
          <a:effectLst/>
        </p:spPr>
        <p:txBody>
          <a:bodyPr lIns="91418" tIns="45710" rIns="91418" bIns="45710" anchor="ctr"/>
          <a:lstStyle/>
          <a:p>
            <a:pPr algn="ctr" defTabSz="914180">
              <a:defRPr/>
            </a:pPr>
            <a:endParaRPr lang="zh-CN" altLang="en-US" sz="4000" kern="0" dirty="0">
              <a:solidFill>
                <a:sysClr val="window" lastClr="FFFFFF"/>
              </a:solidFill>
              <a:latin typeface="Calibri"/>
            </a:endParaRPr>
          </a:p>
        </p:txBody>
      </p:sp>
      <p:sp>
        <p:nvSpPr>
          <p:cNvPr id="39" name="TextBox 38"/>
          <p:cNvSpPr txBox="1"/>
          <p:nvPr/>
        </p:nvSpPr>
        <p:spPr>
          <a:xfrm>
            <a:off x="963619" y="1668468"/>
            <a:ext cx="566737" cy="646311"/>
          </a:xfrm>
          <a:prstGeom prst="rect">
            <a:avLst/>
          </a:prstGeom>
          <a:noFill/>
        </p:spPr>
        <p:txBody>
          <a:bodyPr lIns="91418" tIns="45710" rIns="91418" bIns="45710">
            <a:spAutoFit/>
          </a:bodyPr>
          <a:lstStyle/>
          <a:p>
            <a:pPr defTabSz="914180">
              <a:defRPr/>
            </a:pPr>
            <a:r>
              <a:rPr lang="en-US" altLang="zh-CN" sz="3600" kern="0" dirty="0">
                <a:solidFill>
                  <a:sysClr val="window" lastClr="FFFFFF"/>
                </a:solidFill>
              </a:rPr>
              <a:t>1</a:t>
            </a:r>
            <a:endParaRPr lang="zh-CN" altLang="en-US" sz="3600" kern="0" dirty="0">
              <a:solidFill>
                <a:sysClr val="window" lastClr="FFFFFF"/>
              </a:solidFill>
            </a:endParaRPr>
          </a:p>
        </p:txBody>
      </p:sp>
      <p:grpSp>
        <p:nvGrpSpPr>
          <p:cNvPr id="3" name="组合 39"/>
          <p:cNvGrpSpPr>
            <a:grpSpLocks/>
          </p:cNvGrpSpPr>
          <p:nvPr/>
        </p:nvGrpSpPr>
        <p:grpSpPr bwMode="auto">
          <a:xfrm>
            <a:off x="1471614" y="2503489"/>
            <a:ext cx="7143750" cy="550862"/>
            <a:chOff x="4021156" y="1639613"/>
            <a:chExt cx="4886354" cy="550800"/>
          </a:xfrm>
        </p:grpSpPr>
        <p:sp>
          <p:nvSpPr>
            <p:cNvPr id="41" name="五边形 40"/>
            <p:cNvSpPr/>
            <p:nvPr/>
          </p:nvSpPr>
          <p:spPr>
            <a:xfrm>
              <a:off x="4051560" y="1639613"/>
              <a:ext cx="4855950" cy="550800"/>
            </a:xfrm>
            <a:prstGeom prst="homePlate">
              <a:avLst/>
            </a:prstGeom>
            <a:solidFill>
              <a:srgbClr val="508235"/>
            </a:solidFill>
            <a:ln w="12700" cap="flat" cmpd="sng" algn="ctr">
              <a:noFill/>
              <a:prstDash val="solid"/>
              <a:miter lim="800000"/>
            </a:ln>
            <a:effectLst/>
          </p:spPr>
          <p:txBody>
            <a:bodyPr anchor="ctr"/>
            <a:lstStyle/>
            <a:p>
              <a:pPr algn="ctr" defTabSz="914180">
                <a:defRPr/>
              </a:pPr>
              <a:endParaRPr lang="zh-CN" altLang="en-US" sz="2400" kern="0" dirty="0">
                <a:solidFill>
                  <a:sysClr val="window" lastClr="FFFFFF"/>
                </a:solidFill>
                <a:latin typeface="Calibri"/>
              </a:endParaRPr>
            </a:p>
          </p:txBody>
        </p:sp>
        <p:sp>
          <p:nvSpPr>
            <p:cNvPr id="42" name="TextBox 41"/>
            <p:cNvSpPr txBox="1"/>
            <p:nvPr/>
          </p:nvSpPr>
          <p:spPr>
            <a:xfrm>
              <a:off x="4021156" y="1671359"/>
              <a:ext cx="4775597" cy="430838"/>
            </a:xfrm>
            <a:prstGeom prst="rect">
              <a:avLst/>
            </a:prstGeom>
            <a:noFill/>
          </p:spPr>
          <p:txBody>
            <a:bodyPr>
              <a:spAutoFit/>
            </a:bodyPr>
            <a:lstStyle/>
            <a:p>
              <a:pPr defTabSz="914180">
                <a:defRPr/>
              </a:pPr>
              <a:r>
                <a:rPr lang="zh-CN" altLang="en-US" sz="2200" kern="0" dirty="0">
                  <a:solidFill>
                    <a:sysClr val="window" lastClr="FFFFFF"/>
                  </a:solidFill>
                  <a:latin typeface="微软雅黑" pitchFamily="34" charset="-122"/>
                  <a:ea typeface="微软雅黑" pitchFamily="34" charset="-122"/>
                </a:rPr>
                <a:t> 毛泽东思想和中国特色社会主义理论体系概论  约</a:t>
              </a:r>
              <a:r>
                <a:rPr lang="en-US" altLang="zh-CN" sz="2200" kern="0" dirty="0">
                  <a:solidFill>
                    <a:sysClr val="window" lastClr="FFFFFF"/>
                  </a:solidFill>
                  <a:latin typeface="微软雅黑" pitchFamily="34" charset="-122"/>
                  <a:ea typeface="微软雅黑" pitchFamily="34" charset="-122"/>
                </a:rPr>
                <a:t>30 % </a:t>
              </a:r>
            </a:p>
          </p:txBody>
        </p:sp>
      </p:grpSp>
      <p:sp>
        <p:nvSpPr>
          <p:cNvPr id="43" name="TextBox 42"/>
          <p:cNvSpPr txBox="1"/>
          <p:nvPr/>
        </p:nvSpPr>
        <p:spPr>
          <a:xfrm>
            <a:off x="963619" y="2473333"/>
            <a:ext cx="566737" cy="646311"/>
          </a:xfrm>
          <a:prstGeom prst="rect">
            <a:avLst/>
          </a:prstGeom>
          <a:noFill/>
        </p:spPr>
        <p:txBody>
          <a:bodyPr lIns="91418" tIns="45710" rIns="91418" bIns="45710">
            <a:spAutoFit/>
          </a:bodyPr>
          <a:lstStyle/>
          <a:p>
            <a:pPr defTabSz="914180">
              <a:defRPr/>
            </a:pPr>
            <a:r>
              <a:rPr lang="en-US" altLang="zh-CN" sz="3600" kern="0" dirty="0">
                <a:solidFill>
                  <a:sysClr val="window" lastClr="FFFFFF"/>
                </a:solidFill>
              </a:rPr>
              <a:t>2</a:t>
            </a:r>
            <a:endParaRPr lang="zh-CN" altLang="en-US" sz="3600" kern="0" dirty="0">
              <a:solidFill>
                <a:sysClr val="window" lastClr="FFFFFF"/>
              </a:solidFill>
            </a:endParaRPr>
          </a:p>
        </p:txBody>
      </p:sp>
      <p:grpSp>
        <p:nvGrpSpPr>
          <p:cNvPr id="4" name="组合 43"/>
          <p:cNvGrpSpPr>
            <a:grpSpLocks/>
          </p:cNvGrpSpPr>
          <p:nvPr/>
        </p:nvGrpSpPr>
        <p:grpSpPr bwMode="auto">
          <a:xfrm>
            <a:off x="1514477" y="3276604"/>
            <a:ext cx="4856163" cy="550863"/>
            <a:chOff x="4051725" y="1639613"/>
            <a:chExt cx="4855785" cy="550800"/>
          </a:xfrm>
        </p:grpSpPr>
        <p:sp>
          <p:nvSpPr>
            <p:cNvPr id="45" name="五边形 44"/>
            <p:cNvSpPr/>
            <p:nvPr/>
          </p:nvSpPr>
          <p:spPr>
            <a:xfrm>
              <a:off x="4051725" y="1639613"/>
              <a:ext cx="4855785" cy="550800"/>
            </a:xfrm>
            <a:prstGeom prst="homePlate">
              <a:avLst/>
            </a:prstGeom>
            <a:solidFill>
              <a:srgbClr val="508235"/>
            </a:solidFill>
            <a:ln w="12700" cap="flat" cmpd="sng" algn="ctr">
              <a:noFill/>
              <a:prstDash val="solid"/>
              <a:miter lim="800000"/>
            </a:ln>
            <a:effectLst/>
          </p:spPr>
          <p:txBody>
            <a:bodyPr anchor="ctr"/>
            <a:lstStyle/>
            <a:p>
              <a:pPr algn="ctr" defTabSz="914180">
                <a:defRPr/>
              </a:pPr>
              <a:endParaRPr lang="zh-CN" altLang="en-US" sz="2400" kern="0" dirty="0">
                <a:solidFill>
                  <a:sysClr val="window" lastClr="FFFFFF"/>
                </a:solidFill>
                <a:latin typeface="Calibri"/>
              </a:endParaRPr>
            </a:p>
          </p:txBody>
        </p:sp>
        <p:sp>
          <p:nvSpPr>
            <p:cNvPr id="46" name="TextBox 45"/>
            <p:cNvSpPr txBox="1"/>
            <p:nvPr/>
          </p:nvSpPr>
          <p:spPr>
            <a:xfrm>
              <a:off x="4131094" y="1671361"/>
              <a:ext cx="4665300" cy="430838"/>
            </a:xfrm>
            <a:prstGeom prst="rect">
              <a:avLst/>
            </a:prstGeom>
            <a:noFill/>
          </p:spPr>
          <p:txBody>
            <a:bodyPr>
              <a:spAutoFit/>
            </a:bodyPr>
            <a:lstStyle/>
            <a:p>
              <a:pPr defTabSz="914180">
                <a:defRPr/>
              </a:pPr>
              <a:r>
                <a:rPr lang="zh-CN" altLang="en-US" sz="2200" kern="0" dirty="0">
                  <a:solidFill>
                    <a:sysClr val="window" lastClr="FFFFFF"/>
                  </a:solidFill>
                  <a:latin typeface="微软雅黑" pitchFamily="34" charset="-122"/>
                  <a:ea typeface="微软雅黑" pitchFamily="34" charset="-122"/>
                </a:rPr>
                <a:t>中国近现代史纲要    约</a:t>
              </a:r>
              <a:r>
                <a:rPr lang="en-US" altLang="zh-CN" sz="2200" kern="0" dirty="0">
                  <a:solidFill>
                    <a:sysClr val="window" lastClr="FFFFFF"/>
                  </a:solidFill>
                  <a:latin typeface="微软雅黑" pitchFamily="34" charset="-122"/>
                  <a:ea typeface="微软雅黑" pitchFamily="34" charset="-122"/>
                </a:rPr>
                <a:t>14 %</a:t>
              </a:r>
              <a:endParaRPr lang="zh-CN" altLang="en-US" sz="2200" kern="0" dirty="0">
                <a:solidFill>
                  <a:sysClr val="window" lastClr="FFFFFF"/>
                </a:solidFill>
                <a:latin typeface="微软雅黑" pitchFamily="34" charset="-122"/>
                <a:ea typeface="微软雅黑" pitchFamily="34" charset="-122"/>
              </a:endParaRPr>
            </a:p>
          </p:txBody>
        </p:sp>
      </p:grpSp>
      <p:sp>
        <p:nvSpPr>
          <p:cNvPr id="47" name="TextBox 46"/>
          <p:cNvSpPr txBox="1"/>
          <p:nvPr/>
        </p:nvSpPr>
        <p:spPr>
          <a:xfrm>
            <a:off x="963619" y="3276602"/>
            <a:ext cx="566737" cy="646311"/>
          </a:xfrm>
          <a:prstGeom prst="rect">
            <a:avLst/>
          </a:prstGeom>
          <a:noFill/>
        </p:spPr>
        <p:txBody>
          <a:bodyPr lIns="91418" tIns="45710" rIns="91418" bIns="45710">
            <a:spAutoFit/>
          </a:bodyPr>
          <a:lstStyle/>
          <a:p>
            <a:pPr defTabSz="914180">
              <a:defRPr/>
            </a:pPr>
            <a:r>
              <a:rPr lang="en-US" altLang="zh-CN" sz="3600" kern="0" dirty="0">
                <a:solidFill>
                  <a:sysClr val="window" lastClr="FFFFFF"/>
                </a:solidFill>
              </a:rPr>
              <a:t>3</a:t>
            </a:r>
            <a:endParaRPr lang="zh-CN" altLang="en-US" sz="3600" kern="0" dirty="0">
              <a:solidFill>
                <a:sysClr val="window" lastClr="FFFFFF"/>
              </a:solidFill>
            </a:endParaRPr>
          </a:p>
        </p:txBody>
      </p:sp>
      <p:grpSp>
        <p:nvGrpSpPr>
          <p:cNvPr id="5" name="组合 47"/>
          <p:cNvGrpSpPr>
            <a:grpSpLocks/>
          </p:cNvGrpSpPr>
          <p:nvPr/>
        </p:nvGrpSpPr>
        <p:grpSpPr bwMode="auto">
          <a:xfrm>
            <a:off x="1514481" y="4065588"/>
            <a:ext cx="5243513" cy="554972"/>
            <a:chOff x="4051725" y="1639613"/>
            <a:chExt cx="4745425" cy="553727"/>
          </a:xfrm>
        </p:grpSpPr>
        <p:sp>
          <p:nvSpPr>
            <p:cNvPr id="49" name="五边形 48"/>
            <p:cNvSpPr/>
            <p:nvPr/>
          </p:nvSpPr>
          <p:spPr>
            <a:xfrm>
              <a:off x="4051725" y="1639613"/>
              <a:ext cx="4471015" cy="549625"/>
            </a:xfrm>
            <a:prstGeom prst="homePlate">
              <a:avLst/>
            </a:prstGeom>
            <a:solidFill>
              <a:srgbClr val="508235"/>
            </a:solidFill>
            <a:ln w="12700" cap="flat" cmpd="sng" algn="ctr">
              <a:noFill/>
              <a:prstDash val="solid"/>
              <a:miter lim="800000"/>
            </a:ln>
            <a:effectLst/>
          </p:spPr>
          <p:txBody>
            <a:bodyPr anchor="ctr"/>
            <a:lstStyle/>
            <a:p>
              <a:pPr algn="ctr" defTabSz="914180">
                <a:defRPr/>
              </a:pPr>
              <a:endParaRPr lang="zh-CN" altLang="en-US" sz="2400" kern="0" dirty="0">
                <a:solidFill>
                  <a:sysClr val="window" lastClr="FFFFFF"/>
                </a:solidFill>
                <a:latin typeface="Calibri"/>
              </a:endParaRPr>
            </a:p>
          </p:txBody>
        </p:sp>
        <p:sp>
          <p:nvSpPr>
            <p:cNvPr id="50" name="TextBox 49"/>
            <p:cNvSpPr txBox="1"/>
            <p:nvPr/>
          </p:nvSpPr>
          <p:spPr>
            <a:xfrm>
              <a:off x="4130744" y="1671294"/>
              <a:ext cx="4666406" cy="522046"/>
            </a:xfrm>
            <a:prstGeom prst="rect">
              <a:avLst/>
            </a:prstGeom>
            <a:noFill/>
          </p:spPr>
          <p:txBody>
            <a:bodyPr>
              <a:spAutoFit/>
            </a:bodyPr>
            <a:lstStyle/>
            <a:p>
              <a:pPr defTabSz="914180">
                <a:defRPr/>
              </a:pPr>
              <a:r>
                <a:rPr lang="zh-CN" altLang="en-US" sz="2200" kern="0" dirty="0">
                  <a:solidFill>
                    <a:sysClr val="window" lastClr="FFFFFF"/>
                  </a:solidFill>
                  <a:latin typeface="微软雅黑" pitchFamily="34" charset="-122"/>
                  <a:ea typeface="微软雅黑" pitchFamily="34" charset="-122"/>
                </a:rPr>
                <a:t>思想道德修养与法律基础    约</a:t>
              </a:r>
              <a:r>
                <a:rPr lang="en-US" altLang="zh-CN" sz="2200" kern="0" dirty="0">
                  <a:solidFill>
                    <a:sysClr val="window" lastClr="FFFFFF"/>
                  </a:solidFill>
                  <a:latin typeface="微软雅黑" pitchFamily="34" charset="-122"/>
                  <a:ea typeface="微软雅黑" pitchFamily="34" charset="-122"/>
                </a:rPr>
                <a:t>16% </a:t>
              </a:r>
              <a:r>
                <a:rPr lang="zh-CN" altLang="en-US" sz="2800" kern="0" dirty="0">
                  <a:solidFill>
                    <a:sysClr val="window" lastClr="FFFFFF"/>
                  </a:solidFill>
                  <a:latin typeface="微软雅黑" pitchFamily="34" charset="-122"/>
                  <a:ea typeface="微软雅黑" pitchFamily="34" charset="-122"/>
                </a:rPr>
                <a:t>　</a:t>
              </a:r>
            </a:p>
          </p:txBody>
        </p:sp>
      </p:grpSp>
      <p:sp>
        <p:nvSpPr>
          <p:cNvPr id="51" name="TextBox 50"/>
          <p:cNvSpPr txBox="1"/>
          <p:nvPr/>
        </p:nvSpPr>
        <p:spPr>
          <a:xfrm>
            <a:off x="963619" y="4079882"/>
            <a:ext cx="566737" cy="646311"/>
          </a:xfrm>
          <a:prstGeom prst="rect">
            <a:avLst/>
          </a:prstGeom>
          <a:noFill/>
        </p:spPr>
        <p:txBody>
          <a:bodyPr lIns="91418" tIns="45710" rIns="91418" bIns="45710">
            <a:spAutoFit/>
          </a:bodyPr>
          <a:lstStyle/>
          <a:p>
            <a:pPr defTabSz="914180">
              <a:defRPr/>
            </a:pPr>
            <a:r>
              <a:rPr lang="en-US" altLang="zh-CN" sz="3600" kern="0" dirty="0">
                <a:solidFill>
                  <a:sysClr val="window" lastClr="FFFFFF"/>
                </a:solidFill>
              </a:rPr>
              <a:t>4</a:t>
            </a:r>
            <a:endParaRPr lang="zh-CN" altLang="en-US" sz="3600" kern="0" dirty="0">
              <a:solidFill>
                <a:sysClr val="window" lastClr="FFFFFF"/>
              </a:solidFill>
            </a:endParaRPr>
          </a:p>
        </p:txBody>
      </p:sp>
      <p:grpSp>
        <p:nvGrpSpPr>
          <p:cNvPr id="6" name="组合 51"/>
          <p:cNvGrpSpPr>
            <a:grpSpLocks/>
          </p:cNvGrpSpPr>
          <p:nvPr/>
        </p:nvGrpSpPr>
        <p:grpSpPr bwMode="auto">
          <a:xfrm>
            <a:off x="1514475" y="4852990"/>
            <a:ext cx="6172200" cy="550862"/>
            <a:chOff x="4051725" y="1639613"/>
            <a:chExt cx="4855785" cy="550800"/>
          </a:xfrm>
        </p:grpSpPr>
        <p:sp>
          <p:nvSpPr>
            <p:cNvPr id="53" name="五边形 52"/>
            <p:cNvSpPr/>
            <p:nvPr/>
          </p:nvSpPr>
          <p:spPr>
            <a:xfrm>
              <a:off x="4051725" y="1639613"/>
              <a:ext cx="4855785" cy="550800"/>
            </a:xfrm>
            <a:prstGeom prst="homePlate">
              <a:avLst/>
            </a:prstGeom>
            <a:solidFill>
              <a:srgbClr val="508235"/>
            </a:solidFill>
            <a:ln w="12700" cap="flat" cmpd="sng" algn="ctr">
              <a:noFill/>
              <a:prstDash val="solid"/>
              <a:miter lim="800000"/>
            </a:ln>
            <a:effectLst/>
          </p:spPr>
          <p:txBody>
            <a:bodyPr anchor="ctr"/>
            <a:lstStyle/>
            <a:p>
              <a:pPr algn="ctr" defTabSz="914180">
                <a:defRPr/>
              </a:pPr>
              <a:endParaRPr lang="zh-CN" altLang="en-US" sz="2400" kern="0" dirty="0">
                <a:solidFill>
                  <a:sysClr val="window" lastClr="FFFFFF"/>
                </a:solidFill>
                <a:latin typeface="Calibri"/>
              </a:endParaRPr>
            </a:p>
          </p:txBody>
        </p:sp>
        <p:sp>
          <p:nvSpPr>
            <p:cNvPr id="54" name="TextBox 53"/>
            <p:cNvSpPr txBox="1"/>
            <p:nvPr/>
          </p:nvSpPr>
          <p:spPr>
            <a:xfrm>
              <a:off x="4130407" y="1671359"/>
              <a:ext cx="4667198" cy="430838"/>
            </a:xfrm>
            <a:prstGeom prst="rect">
              <a:avLst/>
            </a:prstGeom>
            <a:noFill/>
          </p:spPr>
          <p:txBody>
            <a:bodyPr>
              <a:spAutoFit/>
            </a:bodyPr>
            <a:lstStyle/>
            <a:p>
              <a:pPr defTabSz="914180">
                <a:defRPr/>
              </a:pPr>
              <a:r>
                <a:rPr lang="zh-CN" altLang="en-US" sz="2200" kern="0" dirty="0">
                  <a:solidFill>
                    <a:sysClr val="window" lastClr="FFFFFF"/>
                  </a:solidFill>
                  <a:latin typeface="微软雅黑" pitchFamily="34" charset="-122"/>
                  <a:ea typeface="微软雅黑" pitchFamily="34" charset="-122"/>
                </a:rPr>
                <a:t>形势与政策以及当代世界经济与政治  约</a:t>
              </a:r>
              <a:r>
                <a:rPr lang="en-US" altLang="zh-CN" sz="2200" kern="0" dirty="0">
                  <a:solidFill>
                    <a:sysClr val="window" lastClr="FFFFFF"/>
                  </a:solidFill>
                  <a:latin typeface="微软雅黑" pitchFamily="34" charset="-122"/>
                  <a:ea typeface="微软雅黑" pitchFamily="34" charset="-122"/>
                </a:rPr>
                <a:t>16 % </a:t>
              </a:r>
            </a:p>
          </p:txBody>
        </p:sp>
      </p:grpSp>
      <p:sp>
        <p:nvSpPr>
          <p:cNvPr id="55" name="TextBox 54"/>
          <p:cNvSpPr txBox="1"/>
          <p:nvPr/>
        </p:nvSpPr>
        <p:spPr>
          <a:xfrm>
            <a:off x="963619" y="4884747"/>
            <a:ext cx="566737" cy="646311"/>
          </a:xfrm>
          <a:prstGeom prst="rect">
            <a:avLst/>
          </a:prstGeom>
          <a:noFill/>
        </p:spPr>
        <p:txBody>
          <a:bodyPr lIns="91418" tIns="45710" rIns="91418" bIns="45710">
            <a:spAutoFit/>
          </a:bodyPr>
          <a:lstStyle/>
          <a:p>
            <a:pPr defTabSz="914180">
              <a:defRPr/>
            </a:pPr>
            <a:r>
              <a:rPr lang="en-US" altLang="zh-CN" sz="3600" kern="0" dirty="0">
                <a:solidFill>
                  <a:sysClr val="window" lastClr="FFFFFF"/>
                </a:solidFill>
              </a:rPr>
              <a:t>5</a:t>
            </a:r>
            <a:endParaRPr lang="zh-CN" altLang="en-US" sz="3600" kern="0" dirty="0">
              <a:solidFill>
                <a:sysClr val="window" lastClr="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4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 calcmode="lin" valueType="num">
                                      <p:cBhvr>
                                        <p:cTn id="30" dur="500" fill="hold"/>
                                        <p:tgtEl>
                                          <p:spTgt spid="39"/>
                                        </p:tgtEl>
                                        <p:attrNameLst>
                                          <p:attrName>style.rotation</p:attrName>
                                        </p:attrNameLst>
                                      </p:cBhvr>
                                      <p:tavLst>
                                        <p:tav tm="0">
                                          <p:val>
                                            <p:fltVal val="360"/>
                                          </p:val>
                                        </p:tav>
                                        <p:tav tm="100000">
                                          <p:val>
                                            <p:fltVal val="0"/>
                                          </p:val>
                                        </p:tav>
                                      </p:tavLst>
                                    </p:anim>
                                    <p:animEffect transition="in" filter="fade">
                                      <p:cBhvr>
                                        <p:cTn id="31" dur="500"/>
                                        <p:tgtEl>
                                          <p:spTgt spid="39"/>
                                        </p:tgtEl>
                                      </p:cBhvr>
                                    </p:animEffect>
                                  </p:childTnLst>
                                </p:cTn>
                              </p:par>
                            </p:childTnLst>
                          </p:cTn>
                        </p:par>
                        <p:par>
                          <p:cTn id="32" fill="hold">
                            <p:stCondLst>
                              <p:cond delay="1400"/>
                            </p:stCondLst>
                            <p:childTnLst>
                              <p:par>
                                <p:cTn id="33" presetID="29"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1000" fill="hold"/>
                                        <p:tgtEl>
                                          <p:spTgt spid="2"/>
                                        </p:tgtEl>
                                        <p:attrNameLst>
                                          <p:attrName>ppt_x</p:attrName>
                                        </p:attrNameLst>
                                      </p:cBhvr>
                                      <p:tavLst>
                                        <p:tav tm="0">
                                          <p:val>
                                            <p:strVal val="#ppt_x-.2"/>
                                          </p:val>
                                        </p:tav>
                                        <p:tav tm="100000">
                                          <p:val>
                                            <p:strVal val="#ppt_x"/>
                                          </p:val>
                                        </p:tav>
                                      </p:tavLst>
                                    </p:anim>
                                    <p:anim calcmode="lin" valueType="num">
                                      <p:cBhvr>
                                        <p:cTn id="3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2"/>
                                        </p:tgtEl>
                                      </p:cBhvr>
                                    </p:animEffect>
                                  </p:childTnLst>
                                </p:cTn>
                              </p:par>
                            </p:childTnLst>
                          </p:cTn>
                        </p:par>
                        <p:par>
                          <p:cTn id="38" fill="hold">
                            <p:stCondLst>
                              <p:cond delay="2400"/>
                            </p:stCondLst>
                            <p:childTnLst>
                              <p:par>
                                <p:cTn id="39" presetID="49" presetClass="entr" presetSubtype="0" decel="10000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 calcmode="lin" valueType="num">
                                      <p:cBhvr>
                                        <p:cTn id="43" dur="500" fill="hold"/>
                                        <p:tgtEl>
                                          <p:spTgt spid="43"/>
                                        </p:tgtEl>
                                        <p:attrNameLst>
                                          <p:attrName>style.rotation</p:attrName>
                                        </p:attrNameLst>
                                      </p:cBhvr>
                                      <p:tavLst>
                                        <p:tav tm="0">
                                          <p:val>
                                            <p:fltVal val="360"/>
                                          </p:val>
                                        </p:tav>
                                        <p:tav tm="100000">
                                          <p:val>
                                            <p:fltVal val="0"/>
                                          </p:val>
                                        </p:tav>
                                      </p:tavLst>
                                    </p:anim>
                                    <p:animEffect transition="in" filter="fade">
                                      <p:cBhvr>
                                        <p:cTn id="44" dur="500"/>
                                        <p:tgtEl>
                                          <p:spTgt spid="43"/>
                                        </p:tgtEl>
                                      </p:cBhvr>
                                    </p:animEffect>
                                  </p:childTnLst>
                                </p:cTn>
                              </p:par>
                            </p:childTnLst>
                          </p:cTn>
                        </p:par>
                        <p:par>
                          <p:cTn id="45" fill="hold">
                            <p:stCondLst>
                              <p:cond delay="2900"/>
                            </p:stCondLst>
                            <p:childTnLst>
                              <p:par>
                                <p:cTn id="46" presetID="29" presetClass="entr" presetSubtype="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fill="hold"/>
                                        <p:tgtEl>
                                          <p:spTgt spid="3"/>
                                        </p:tgtEl>
                                        <p:attrNameLst>
                                          <p:attrName>ppt_x</p:attrName>
                                        </p:attrNameLst>
                                      </p:cBhvr>
                                      <p:tavLst>
                                        <p:tav tm="0">
                                          <p:val>
                                            <p:strVal val="#ppt_x-.2"/>
                                          </p:val>
                                        </p:tav>
                                        <p:tav tm="100000">
                                          <p:val>
                                            <p:strVal val="#ppt_x"/>
                                          </p:val>
                                        </p:tav>
                                      </p:tavLst>
                                    </p:anim>
                                    <p:anim calcmode="lin" valueType="num">
                                      <p:cBhvr>
                                        <p:cTn id="49"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0" dur="1000"/>
                                        <p:tgtEl>
                                          <p:spTgt spid="3"/>
                                        </p:tgtEl>
                                      </p:cBhvr>
                                    </p:animEffect>
                                  </p:childTnLst>
                                </p:cTn>
                              </p:par>
                            </p:childTnLst>
                          </p:cTn>
                        </p:par>
                        <p:par>
                          <p:cTn id="51" fill="hold">
                            <p:stCondLst>
                              <p:cond delay="3900"/>
                            </p:stCondLst>
                            <p:childTnLst>
                              <p:par>
                                <p:cTn id="52" presetID="49" presetClass="entr" presetSubtype="0" decel="10000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 calcmode="lin" valueType="num">
                                      <p:cBhvr>
                                        <p:cTn id="56" dur="500" fill="hold"/>
                                        <p:tgtEl>
                                          <p:spTgt spid="47"/>
                                        </p:tgtEl>
                                        <p:attrNameLst>
                                          <p:attrName>style.rotation</p:attrName>
                                        </p:attrNameLst>
                                      </p:cBhvr>
                                      <p:tavLst>
                                        <p:tav tm="0">
                                          <p:val>
                                            <p:fltVal val="360"/>
                                          </p:val>
                                        </p:tav>
                                        <p:tav tm="100000">
                                          <p:val>
                                            <p:fltVal val="0"/>
                                          </p:val>
                                        </p:tav>
                                      </p:tavLst>
                                    </p:anim>
                                    <p:animEffect transition="in" filter="fade">
                                      <p:cBhvr>
                                        <p:cTn id="57" dur="500"/>
                                        <p:tgtEl>
                                          <p:spTgt spid="47"/>
                                        </p:tgtEl>
                                      </p:cBhvr>
                                    </p:animEffect>
                                  </p:childTnLst>
                                </p:cTn>
                              </p:par>
                            </p:childTnLst>
                          </p:cTn>
                        </p:par>
                        <p:par>
                          <p:cTn id="58" fill="hold">
                            <p:stCondLst>
                              <p:cond delay="4400"/>
                            </p:stCondLst>
                            <p:childTnLst>
                              <p:par>
                                <p:cTn id="59" presetID="29"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1000" fill="hold"/>
                                        <p:tgtEl>
                                          <p:spTgt spid="4"/>
                                        </p:tgtEl>
                                        <p:attrNameLst>
                                          <p:attrName>ppt_x</p:attrName>
                                        </p:attrNameLst>
                                      </p:cBhvr>
                                      <p:tavLst>
                                        <p:tav tm="0">
                                          <p:val>
                                            <p:strVal val="#ppt_x-.2"/>
                                          </p:val>
                                        </p:tav>
                                        <p:tav tm="100000">
                                          <p:val>
                                            <p:strVal val="#ppt_x"/>
                                          </p:val>
                                        </p:tav>
                                      </p:tavLst>
                                    </p:anim>
                                    <p:anim calcmode="lin" valueType="num">
                                      <p:cBhvr>
                                        <p:cTn id="6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63" dur="1000"/>
                                        <p:tgtEl>
                                          <p:spTgt spid="4"/>
                                        </p:tgtEl>
                                      </p:cBhvr>
                                    </p:animEffect>
                                  </p:childTnLst>
                                </p:cTn>
                              </p:par>
                            </p:childTnLst>
                          </p:cTn>
                        </p:par>
                        <p:par>
                          <p:cTn id="64" fill="hold">
                            <p:stCondLst>
                              <p:cond delay="5400"/>
                            </p:stCondLst>
                            <p:childTnLst>
                              <p:par>
                                <p:cTn id="65" presetID="49" presetClass="entr" presetSubtype="0" decel="100000"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 calcmode="lin" valueType="num">
                                      <p:cBhvr>
                                        <p:cTn id="69" dur="500" fill="hold"/>
                                        <p:tgtEl>
                                          <p:spTgt spid="51"/>
                                        </p:tgtEl>
                                        <p:attrNameLst>
                                          <p:attrName>style.rotation</p:attrName>
                                        </p:attrNameLst>
                                      </p:cBhvr>
                                      <p:tavLst>
                                        <p:tav tm="0">
                                          <p:val>
                                            <p:fltVal val="360"/>
                                          </p:val>
                                        </p:tav>
                                        <p:tav tm="100000">
                                          <p:val>
                                            <p:fltVal val="0"/>
                                          </p:val>
                                        </p:tav>
                                      </p:tavLst>
                                    </p:anim>
                                    <p:animEffect transition="in" filter="fade">
                                      <p:cBhvr>
                                        <p:cTn id="70" dur="500"/>
                                        <p:tgtEl>
                                          <p:spTgt spid="51"/>
                                        </p:tgtEl>
                                      </p:cBhvr>
                                    </p:animEffect>
                                  </p:childTnLst>
                                </p:cTn>
                              </p:par>
                            </p:childTnLst>
                          </p:cTn>
                        </p:par>
                        <p:par>
                          <p:cTn id="71" fill="hold">
                            <p:stCondLst>
                              <p:cond delay="5900"/>
                            </p:stCondLst>
                            <p:childTnLst>
                              <p:par>
                                <p:cTn id="72" presetID="29" presetClass="entr" presetSubtype="0"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1000" fill="hold"/>
                                        <p:tgtEl>
                                          <p:spTgt spid="5"/>
                                        </p:tgtEl>
                                        <p:attrNameLst>
                                          <p:attrName>ppt_x</p:attrName>
                                        </p:attrNameLst>
                                      </p:cBhvr>
                                      <p:tavLst>
                                        <p:tav tm="0">
                                          <p:val>
                                            <p:strVal val="#ppt_x-.2"/>
                                          </p:val>
                                        </p:tav>
                                        <p:tav tm="100000">
                                          <p:val>
                                            <p:strVal val="#ppt_x"/>
                                          </p:val>
                                        </p:tav>
                                      </p:tavLst>
                                    </p:anim>
                                    <p:anim calcmode="lin" valueType="num">
                                      <p:cBhvr>
                                        <p:cTn id="7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76" dur="1000"/>
                                        <p:tgtEl>
                                          <p:spTgt spid="5"/>
                                        </p:tgtEl>
                                      </p:cBhvr>
                                    </p:animEffect>
                                  </p:childTnLst>
                                </p:cTn>
                              </p:par>
                            </p:childTnLst>
                          </p:cTn>
                        </p:par>
                        <p:par>
                          <p:cTn id="77" fill="hold">
                            <p:stCondLst>
                              <p:cond delay="6900"/>
                            </p:stCondLst>
                            <p:childTnLst>
                              <p:par>
                                <p:cTn id="78" presetID="49" presetClass="entr" presetSubtype="0" decel="100000" fill="hold" grpId="0" nodeType="afterEffect">
                                  <p:stCondLst>
                                    <p:cond delay="0"/>
                                  </p:stCondLst>
                                  <p:childTnLst>
                                    <p:set>
                                      <p:cBhvr>
                                        <p:cTn id="79" dur="1" fill="hold">
                                          <p:stCondLst>
                                            <p:cond delay="0"/>
                                          </p:stCondLst>
                                        </p:cTn>
                                        <p:tgtEl>
                                          <p:spTgt spid="55"/>
                                        </p:tgtEl>
                                        <p:attrNameLst>
                                          <p:attrName>style.visibility</p:attrName>
                                        </p:attrNameLst>
                                      </p:cBhvr>
                                      <p:to>
                                        <p:strVal val="visible"/>
                                      </p:to>
                                    </p:set>
                                    <p:anim calcmode="lin" valueType="num">
                                      <p:cBhvr>
                                        <p:cTn id="80" dur="500" fill="hold"/>
                                        <p:tgtEl>
                                          <p:spTgt spid="55"/>
                                        </p:tgtEl>
                                        <p:attrNameLst>
                                          <p:attrName>ppt_w</p:attrName>
                                        </p:attrNameLst>
                                      </p:cBhvr>
                                      <p:tavLst>
                                        <p:tav tm="0">
                                          <p:val>
                                            <p:fltVal val="0"/>
                                          </p:val>
                                        </p:tav>
                                        <p:tav tm="100000">
                                          <p:val>
                                            <p:strVal val="#ppt_w"/>
                                          </p:val>
                                        </p:tav>
                                      </p:tavLst>
                                    </p:anim>
                                    <p:anim calcmode="lin" valueType="num">
                                      <p:cBhvr>
                                        <p:cTn id="81" dur="500" fill="hold"/>
                                        <p:tgtEl>
                                          <p:spTgt spid="55"/>
                                        </p:tgtEl>
                                        <p:attrNameLst>
                                          <p:attrName>ppt_h</p:attrName>
                                        </p:attrNameLst>
                                      </p:cBhvr>
                                      <p:tavLst>
                                        <p:tav tm="0">
                                          <p:val>
                                            <p:fltVal val="0"/>
                                          </p:val>
                                        </p:tav>
                                        <p:tav tm="100000">
                                          <p:val>
                                            <p:strVal val="#ppt_h"/>
                                          </p:val>
                                        </p:tav>
                                      </p:tavLst>
                                    </p:anim>
                                    <p:anim calcmode="lin" valueType="num">
                                      <p:cBhvr>
                                        <p:cTn id="82" dur="500" fill="hold"/>
                                        <p:tgtEl>
                                          <p:spTgt spid="55"/>
                                        </p:tgtEl>
                                        <p:attrNameLst>
                                          <p:attrName>style.rotation</p:attrName>
                                        </p:attrNameLst>
                                      </p:cBhvr>
                                      <p:tavLst>
                                        <p:tav tm="0">
                                          <p:val>
                                            <p:fltVal val="360"/>
                                          </p:val>
                                        </p:tav>
                                        <p:tav tm="100000">
                                          <p:val>
                                            <p:fltVal val="0"/>
                                          </p:val>
                                        </p:tav>
                                      </p:tavLst>
                                    </p:anim>
                                    <p:animEffect transition="in" filter="fade">
                                      <p:cBhvr>
                                        <p:cTn id="83" dur="500"/>
                                        <p:tgtEl>
                                          <p:spTgt spid="55"/>
                                        </p:tgtEl>
                                      </p:cBhvr>
                                    </p:animEffect>
                                  </p:childTnLst>
                                </p:cTn>
                              </p:par>
                            </p:childTnLst>
                          </p:cTn>
                        </p:par>
                        <p:par>
                          <p:cTn id="84" fill="hold">
                            <p:stCondLst>
                              <p:cond delay="7400"/>
                            </p:stCondLst>
                            <p:childTnLst>
                              <p:par>
                                <p:cTn id="85" presetID="29" presetClass="entr" presetSubtype="0" fill="hold" nodeType="afterEffect">
                                  <p:stCondLst>
                                    <p:cond delay="0"/>
                                  </p:stCondLst>
                                  <p:childTnLst>
                                    <p:set>
                                      <p:cBhvr>
                                        <p:cTn id="86" dur="1" fill="hold">
                                          <p:stCondLst>
                                            <p:cond delay="0"/>
                                          </p:stCondLst>
                                        </p:cTn>
                                        <p:tgtEl>
                                          <p:spTgt spid="6"/>
                                        </p:tgtEl>
                                        <p:attrNameLst>
                                          <p:attrName>style.visibility</p:attrName>
                                        </p:attrNameLst>
                                      </p:cBhvr>
                                      <p:to>
                                        <p:strVal val="visible"/>
                                      </p:to>
                                    </p:set>
                                    <p:anim calcmode="lin" valueType="num">
                                      <p:cBhvr>
                                        <p:cTn id="87" dur="1000" fill="hold"/>
                                        <p:tgtEl>
                                          <p:spTgt spid="6"/>
                                        </p:tgtEl>
                                        <p:attrNameLst>
                                          <p:attrName>ppt_x</p:attrName>
                                        </p:attrNameLst>
                                      </p:cBhvr>
                                      <p:tavLst>
                                        <p:tav tm="0">
                                          <p:val>
                                            <p:strVal val="#ppt_x-.2"/>
                                          </p:val>
                                        </p:tav>
                                        <p:tav tm="100000">
                                          <p:val>
                                            <p:strVal val="#ppt_x"/>
                                          </p:val>
                                        </p:tav>
                                      </p:tavLst>
                                    </p:anim>
                                    <p:anim calcmode="lin" valueType="num">
                                      <p:cBhvr>
                                        <p:cTn id="8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8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6" grpId="0" animBg="1"/>
      <p:bldP spid="37" grpId="0" animBg="1"/>
      <p:bldP spid="38" grpId="0" animBg="1"/>
      <p:bldP spid="39" grpId="0"/>
      <p:bldP spid="43" grpId="0"/>
      <p:bldP spid="47" grpId="0"/>
      <p:bldP spid="51" grpId="0"/>
      <p:bldP spid="5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5"/>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4kRreEBbCUmuDMtQBrxy.A"/>
</p:tagLst>
</file>

<file path=ppt/tags/tag3.xml><?xml version="1.0" encoding="utf-8"?>
<p:tagLst xmlns:a="http://schemas.openxmlformats.org/drawingml/2006/main" xmlns:r="http://schemas.openxmlformats.org/officeDocument/2006/relationships" xmlns:p="http://schemas.openxmlformats.org/presentationml/2006/main">
  <p:tag name="MH" val="20151108135646"/>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08135646"/>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4kRreEBbCUmuDMtQBrxy.A"/>
</p:tagLst>
</file>

<file path=ppt/tags/tag6.xml><?xml version="1.0" encoding="utf-8"?>
<p:tagLst xmlns:a="http://schemas.openxmlformats.org/drawingml/2006/main" xmlns:r="http://schemas.openxmlformats.org/officeDocument/2006/relationships" xmlns:p="http://schemas.openxmlformats.org/presentationml/2006/main">
  <p:tag name="MH" val="20151108135646"/>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08135646"/>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4kRreEBbCUmuDMtQBrxy.A"/>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4526</Words>
  <Application>Microsoft Office PowerPoint</Application>
  <PresentationFormat>全屏显示(4:3)</PresentationFormat>
  <Paragraphs>407</Paragraphs>
  <Slides>72</Slides>
  <Notes>6</Notes>
  <HiddenSlides>0</HiddenSlides>
  <MMClips>1</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72</vt:i4>
      </vt:variant>
    </vt:vector>
  </HeadingPairs>
  <TitlesOfParts>
    <vt:vector size="7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课程要求及成绩评定办法</vt:lpstr>
      <vt:lpstr>幻灯片 11</vt:lpstr>
      <vt:lpstr>幻灯片 12</vt:lpstr>
      <vt:lpstr>幻灯片 13</vt:lpstr>
      <vt:lpstr>幻灯片 14</vt:lpstr>
      <vt:lpstr>幻灯片 15</vt:lpstr>
      <vt:lpstr>幻灯片 16</vt:lpstr>
      <vt:lpstr>幻灯片 17</vt:lpstr>
      <vt:lpstr>大学生的第一门课－－军训课</vt:lpstr>
      <vt:lpstr>大学是什么?</vt:lpstr>
      <vt:lpstr>大学是什么?</vt:lpstr>
      <vt:lpstr>幻灯片 21</vt:lpstr>
      <vt:lpstr>幻灯片 22</vt:lpstr>
      <vt:lpstr>幻灯片 23</vt:lpstr>
      <vt:lpstr>幻灯片 24</vt:lpstr>
      <vt:lpstr>乌鸦与鸽子的故事</vt:lpstr>
      <vt:lpstr>幻灯片 26</vt:lpstr>
      <vt:lpstr>幻灯片 27</vt:lpstr>
      <vt:lpstr>幻灯片 28</vt:lpstr>
      <vt:lpstr>幻灯片 29</vt:lpstr>
      <vt:lpstr>幻灯片 30</vt:lpstr>
      <vt:lpstr>幻灯片 31</vt:lpstr>
      <vt:lpstr>２.大学的教育目的</vt:lpstr>
      <vt:lpstr>“新时代”：</vt:lpstr>
      <vt:lpstr>幻灯片 34</vt:lpstr>
      <vt:lpstr>幻灯片 35</vt:lpstr>
      <vt:lpstr>幻灯片 36</vt:lpstr>
      <vt:lpstr>幻灯片 37</vt:lpstr>
      <vt:lpstr>幻灯片 38</vt:lpstr>
      <vt:lpstr>幻灯片 39</vt:lpstr>
      <vt:lpstr>3.“新时代”与“中国梦”：</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思想道德与法律的关系</vt:lpstr>
      <vt:lpstr>幻灯片 64</vt:lpstr>
      <vt:lpstr>幻灯片 65</vt:lpstr>
      <vt:lpstr>幻灯片 66</vt:lpstr>
      <vt:lpstr>幻灯片 67</vt:lpstr>
      <vt:lpstr>幻灯片 68</vt:lpstr>
      <vt:lpstr>幻灯片 69</vt:lpstr>
      <vt:lpstr>幻灯片 70</vt:lpstr>
      <vt:lpstr>幻灯片 71</vt:lpstr>
      <vt:lpstr>幻灯片 72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admin</cp:lastModifiedBy>
  <cp:revision>55</cp:revision>
  <dcterms:modified xsi:type="dcterms:W3CDTF">2019-12-09T02:57:05Z</dcterms:modified>
</cp:coreProperties>
</file>